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3.xml" ContentType="application/vnd.openxmlformats-officedocument.theme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4.xml" ContentType="application/vnd.openxmlformats-officedocument.theme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62" r:id="rId2"/>
    <p:sldMasterId id="2147483692" r:id="rId3"/>
    <p:sldMasterId id="2147483706" r:id="rId4"/>
    <p:sldMasterId id="2147483723" r:id="rId5"/>
  </p:sldMasterIdLst>
  <p:notesMasterIdLst>
    <p:notesMasterId r:id="rId24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1101" r:id="rId18"/>
    <p:sldId id="269" r:id="rId19"/>
    <p:sldId id="270" r:id="rId20"/>
    <p:sldId id="271" r:id="rId21"/>
    <p:sldId id="272" r:id="rId22"/>
    <p:sldId id="296" r:id="rId23"/>
  </p:sldIdLst>
  <p:sldSz cx="10972800" cy="6172200"/>
  <p:notesSz cx="7010400" cy="92964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316">
          <p15:clr>
            <a:srgbClr val="A4A3A4"/>
          </p15:clr>
        </p15:guide>
        <p15:guide id="2" orient="horz" pos="3050">
          <p15:clr>
            <a:srgbClr val="A4A3A4"/>
          </p15:clr>
        </p15:guide>
        <p15:guide id="3" orient="horz" pos="3189">
          <p15:clr>
            <a:srgbClr val="A4A3A4"/>
          </p15:clr>
        </p15:guide>
        <p15:guide id="4" pos="5455">
          <p15:clr>
            <a:srgbClr val="A4A3A4"/>
          </p15:clr>
        </p15:guide>
        <p15:guide id="5" orient="horz" pos="975">
          <p15:clr>
            <a:srgbClr val="A4A3A4"/>
          </p15:clr>
        </p15:guide>
        <p15:guide id="6" pos="345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7" roundtripDataSignature="AMtx7midz4WCZ59W2g+KSpFE9pCGPEHPA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C6CE05B-49CA-498B-AE78-04334D01A3D8}">
  <a:tblStyle styleId="{8C6CE05B-49CA-498B-AE78-04334D01A3D8}" styleName="Table_0">
    <a:wholeTbl>
      <a:tcTxStyle b="off" i="off">
        <a:font>
          <a:latin typeface="Trebuchet MS"/>
          <a:ea typeface="Trebuchet MS"/>
          <a:cs typeface="Trebuchet MS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6EBF5"/>
          </a:solidFill>
        </a:fill>
      </a:tcStyle>
    </a:wholeTbl>
    <a:band1H>
      <a:tcTxStyle/>
      <a:tcStyle>
        <a:tcBdr/>
        <a:fill>
          <a:solidFill>
            <a:srgbClr val="CAD4E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AD4E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Trebuchet MS"/>
          <a:ea typeface="Trebuchet MS"/>
          <a:cs typeface="Trebuchet MS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Trebuchet MS"/>
          <a:ea typeface="Trebuchet MS"/>
          <a:cs typeface="Trebuchet MS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Trebuchet MS"/>
          <a:ea typeface="Trebuchet MS"/>
          <a:cs typeface="Trebuchet MS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Trebuchet MS"/>
          <a:ea typeface="Trebuchet MS"/>
          <a:cs typeface="Trebuchet MS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6978" autoAdjust="0"/>
  </p:normalViewPr>
  <p:slideViewPr>
    <p:cSldViewPr snapToGrid="0">
      <p:cViewPr varScale="1">
        <p:scale>
          <a:sx n="139" d="100"/>
          <a:sy n="139" d="100"/>
        </p:scale>
        <p:origin x="1620" y="88"/>
      </p:cViewPr>
      <p:guideLst>
        <p:guide orient="horz" pos="1316"/>
        <p:guide orient="horz" pos="3050"/>
        <p:guide orient="horz" pos="3189"/>
        <p:guide pos="5455"/>
        <p:guide orient="horz" pos="975"/>
        <p:guide pos="345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9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6.xml"/><Relationship Id="rId42" Type="http://schemas.microsoft.com/office/2016/11/relationships/changesInfo" Target="changesInfos/changesInfo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38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notesMaster" Target="notesMasters/notesMaster1.xml"/><Relationship Id="rId37" Type="http://customschemas.google.com/relationships/presentationmetadata" Target="metadata"/><Relationship Id="rId40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yce Zheng (DLI)" userId="acbd5944-9d29-4ca1-99e1-0c38552f3808" providerId="ADAL" clId="{7F4ED4C3-0717-4243-BFB7-F8B790950AF6}"/>
    <pc:docChg chg="modSld">
      <pc:chgData name="Joyce Zheng (DLI)" userId="acbd5944-9d29-4ca1-99e1-0c38552f3808" providerId="ADAL" clId="{7F4ED4C3-0717-4243-BFB7-F8B790950AF6}" dt="2021-04-25T03:09:29.497" v="6" actId="20577"/>
      <pc:docMkLst>
        <pc:docMk/>
      </pc:docMkLst>
      <pc:sldChg chg="modSp mod">
        <pc:chgData name="Joyce Zheng (DLI)" userId="acbd5944-9d29-4ca1-99e1-0c38552f3808" providerId="ADAL" clId="{7F4ED4C3-0717-4243-BFB7-F8B790950AF6}" dt="2021-04-25T03:09:29.497" v="6" actId="20577"/>
        <pc:sldMkLst>
          <pc:docMk/>
          <pc:sldMk cId="0" sldId="296"/>
        </pc:sldMkLst>
        <pc:spChg chg="mod">
          <ac:chgData name="Joyce Zheng (DLI)" userId="acbd5944-9d29-4ca1-99e1-0c38552f3808" providerId="ADAL" clId="{7F4ED4C3-0717-4243-BFB7-F8B790950AF6}" dt="2021-04-25T03:09:29.497" v="6" actId="20577"/>
          <ac:spMkLst>
            <pc:docMk/>
            <pc:sldMk cId="0" sldId="296"/>
            <ac:spMk id="937" creationId="{00000000-0000-0000-0000-000000000000}"/>
          </ac:spMkLst>
        </pc:spChg>
      </pc:sldChg>
    </pc:docChg>
  </pc:docChgLst>
  <pc:docChgLst>
    <pc:chgData name="Leo Huang (DLI)" userId="e5180e2e-3adf-447c-af24-87a30ac7a71a" providerId="ADAL" clId="{85BE0697-423C-46F1-A71D-876DD21E173D}"/>
    <pc:docChg chg="modSld">
      <pc:chgData name="Leo Huang (DLI)" userId="e5180e2e-3adf-447c-af24-87a30ac7a71a" providerId="ADAL" clId="{85BE0697-423C-46F1-A71D-876DD21E173D}" dt="2024-07-11T05:00:44.115" v="24"/>
      <pc:docMkLst>
        <pc:docMk/>
      </pc:docMkLst>
      <pc:sldChg chg="modSp mod">
        <pc:chgData name="Leo Huang (DLI)" userId="e5180e2e-3adf-447c-af24-87a30ac7a71a" providerId="ADAL" clId="{85BE0697-423C-46F1-A71D-876DD21E173D}" dt="2024-07-11T05:00:44.115" v="24"/>
        <pc:sldMkLst>
          <pc:docMk/>
          <pc:sldMk cId="0" sldId="260"/>
        </pc:sldMkLst>
        <pc:spChg chg="mod">
          <ac:chgData name="Leo Huang (DLI)" userId="e5180e2e-3adf-447c-af24-87a30ac7a71a" providerId="ADAL" clId="{85BE0697-423C-46F1-A71D-876DD21E173D}" dt="2024-07-11T05:00:44.115" v="24"/>
          <ac:spMkLst>
            <pc:docMk/>
            <pc:sldMk cId="0" sldId="260"/>
            <ac:spMk id="373" creationId="{00000000-0000-0000-0000-000000000000}"/>
          </ac:spMkLst>
        </pc:spChg>
      </pc:sldChg>
      <pc:sldChg chg="addSp modSp">
        <pc:chgData name="Leo Huang (DLI)" userId="e5180e2e-3adf-447c-af24-87a30ac7a71a" providerId="ADAL" clId="{85BE0697-423C-46F1-A71D-876DD21E173D}" dt="2024-07-11T04:59:40.059" v="0"/>
        <pc:sldMkLst>
          <pc:docMk/>
          <pc:sldMk cId="0" sldId="262"/>
        </pc:sldMkLst>
        <pc:spChg chg="add mod">
          <ac:chgData name="Leo Huang (DLI)" userId="e5180e2e-3adf-447c-af24-87a30ac7a71a" providerId="ADAL" clId="{85BE0697-423C-46F1-A71D-876DD21E173D}" dt="2024-07-11T04:59:40.059" v="0"/>
          <ac:spMkLst>
            <pc:docMk/>
            <pc:sldMk cId="0" sldId="262"/>
            <ac:spMk id="7" creationId="{A31D7637-7982-4A38-A29E-456A0720E5FE}"/>
          </ac:spMkLst>
        </pc:spChg>
      </pc:sldChg>
      <pc:sldChg chg="addSp modSp">
        <pc:chgData name="Leo Huang (DLI)" userId="e5180e2e-3adf-447c-af24-87a30ac7a71a" providerId="ADAL" clId="{85BE0697-423C-46F1-A71D-876DD21E173D}" dt="2024-07-11T04:59:42.490" v="1"/>
        <pc:sldMkLst>
          <pc:docMk/>
          <pc:sldMk cId="0" sldId="263"/>
        </pc:sldMkLst>
        <pc:spChg chg="add mod">
          <ac:chgData name="Leo Huang (DLI)" userId="e5180e2e-3adf-447c-af24-87a30ac7a71a" providerId="ADAL" clId="{85BE0697-423C-46F1-A71D-876DD21E173D}" dt="2024-07-11T04:59:42.490" v="1"/>
          <ac:spMkLst>
            <pc:docMk/>
            <pc:sldMk cId="0" sldId="263"/>
            <ac:spMk id="12" creationId="{CCFA0A7D-4351-474C-A891-CEF8C3CFFC29}"/>
          </ac:spMkLst>
        </pc:spChg>
      </pc:sldChg>
      <pc:sldChg chg="addSp modSp">
        <pc:chgData name="Leo Huang (DLI)" userId="e5180e2e-3adf-447c-af24-87a30ac7a71a" providerId="ADAL" clId="{85BE0697-423C-46F1-A71D-876DD21E173D}" dt="2024-07-11T04:59:44.131" v="2"/>
        <pc:sldMkLst>
          <pc:docMk/>
          <pc:sldMk cId="0" sldId="264"/>
        </pc:sldMkLst>
        <pc:spChg chg="add mod">
          <ac:chgData name="Leo Huang (DLI)" userId="e5180e2e-3adf-447c-af24-87a30ac7a71a" providerId="ADAL" clId="{85BE0697-423C-46F1-A71D-876DD21E173D}" dt="2024-07-11T04:59:44.131" v="2"/>
          <ac:spMkLst>
            <pc:docMk/>
            <pc:sldMk cId="0" sldId="264"/>
            <ac:spMk id="8" creationId="{8F76696F-00D0-4512-B6DA-14F93FAF56F0}"/>
          </ac:spMkLst>
        </pc:spChg>
      </pc:sldChg>
      <pc:sldChg chg="addSp modSp">
        <pc:chgData name="Leo Huang (DLI)" userId="e5180e2e-3adf-447c-af24-87a30ac7a71a" providerId="ADAL" clId="{85BE0697-423C-46F1-A71D-876DD21E173D}" dt="2024-07-11T04:59:45.865" v="3"/>
        <pc:sldMkLst>
          <pc:docMk/>
          <pc:sldMk cId="0" sldId="266"/>
        </pc:sldMkLst>
        <pc:spChg chg="add mod">
          <ac:chgData name="Leo Huang (DLI)" userId="e5180e2e-3adf-447c-af24-87a30ac7a71a" providerId="ADAL" clId="{85BE0697-423C-46F1-A71D-876DD21E173D}" dt="2024-07-11T04:59:45.865" v="3"/>
          <ac:spMkLst>
            <pc:docMk/>
            <pc:sldMk cId="0" sldId="266"/>
            <ac:spMk id="8" creationId="{7C5D73DE-1D05-44E2-94AA-B7E70E2A82A8}"/>
          </ac:spMkLst>
        </pc:spChg>
      </pc:sldChg>
      <pc:sldChg chg="addSp modSp">
        <pc:chgData name="Leo Huang (DLI)" userId="e5180e2e-3adf-447c-af24-87a30ac7a71a" providerId="ADAL" clId="{85BE0697-423C-46F1-A71D-876DD21E173D}" dt="2024-07-11T04:59:46.944" v="4"/>
        <pc:sldMkLst>
          <pc:docMk/>
          <pc:sldMk cId="0" sldId="267"/>
        </pc:sldMkLst>
        <pc:spChg chg="add mod">
          <ac:chgData name="Leo Huang (DLI)" userId="e5180e2e-3adf-447c-af24-87a30ac7a71a" providerId="ADAL" clId="{85BE0697-423C-46F1-A71D-876DD21E173D}" dt="2024-07-11T04:59:46.944" v="4"/>
          <ac:spMkLst>
            <pc:docMk/>
            <pc:sldMk cId="0" sldId="267"/>
            <ac:spMk id="4" creationId="{DC871E97-07A6-4695-8F5B-B8D03208005A}"/>
          </ac:spMkLst>
        </pc:spChg>
      </pc:sldChg>
      <pc:sldChg chg="addSp modSp">
        <pc:chgData name="Leo Huang (DLI)" userId="e5180e2e-3adf-447c-af24-87a30ac7a71a" providerId="ADAL" clId="{85BE0697-423C-46F1-A71D-876DD21E173D}" dt="2024-07-11T04:59:49.981" v="6"/>
        <pc:sldMkLst>
          <pc:docMk/>
          <pc:sldMk cId="0" sldId="269"/>
        </pc:sldMkLst>
        <pc:spChg chg="add mod">
          <ac:chgData name="Leo Huang (DLI)" userId="e5180e2e-3adf-447c-af24-87a30ac7a71a" providerId="ADAL" clId="{85BE0697-423C-46F1-A71D-876DD21E173D}" dt="2024-07-11T04:59:49.981" v="6"/>
          <ac:spMkLst>
            <pc:docMk/>
            <pc:sldMk cId="0" sldId="269"/>
            <ac:spMk id="29" creationId="{D7E6F6F5-DDB2-4213-8AE3-36AD6953EB5F}"/>
          </ac:spMkLst>
        </pc:spChg>
      </pc:sldChg>
      <pc:sldChg chg="addSp modSp">
        <pc:chgData name="Leo Huang (DLI)" userId="e5180e2e-3adf-447c-af24-87a30ac7a71a" providerId="ADAL" clId="{85BE0697-423C-46F1-A71D-876DD21E173D}" dt="2024-07-11T04:59:57.252" v="8"/>
        <pc:sldMkLst>
          <pc:docMk/>
          <pc:sldMk cId="0" sldId="270"/>
        </pc:sldMkLst>
        <pc:spChg chg="add mod">
          <ac:chgData name="Leo Huang (DLI)" userId="e5180e2e-3adf-447c-af24-87a30ac7a71a" providerId="ADAL" clId="{85BE0697-423C-46F1-A71D-876DD21E173D}" dt="2024-07-11T04:59:57.252" v="8"/>
          <ac:spMkLst>
            <pc:docMk/>
            <pc:sldMk cId="0" sldId="270"/>
            <ac:spMk id="5" creationId="{114687A7-0DF0-47A6-9C36-3E7B011A8992}"/>
          </ac:spMkLst>
        </pc:spChg>
      </pc:sldChg>
      <pc:sldChg chg="addSp modSp">
        <pc:chgData name="Leo Huang (DLI)" userId="e5180e2e-3adf-447c-af24-87a30ac7a71a" providerId="ADAL" clId="{85BE0697-423C-46F1-A71D-876DD21E173D}" dt="2024-07-11T04:59:58.621" v="9"/>
        <pc:sldMkLst>
          <pc:docMk/>
          <pc:sldMk cId="0" sldId="271"/>
        </pc:sldMkLst>
        <pc:spChg chg="add mod">
          <ac:chgData name="Leo Huang (DLI)" userId="e5180e2e-3adf-447c-af24-87a30ac7a71a" providerId="ADAL" clId="{85BE0697-423C-46F1-A71D-876DD21E173D}" dt="2024-07-11T04:59:58.621" v="9"/>
          <ac:spMkLst>
            <pc:docMk/>
            <pc:sldMk cId="0" sldId="271"/>
            <ac:spMk id="6" creationId="{39608C23-3FAB-4C5D-90D4-6CE53A665647}"/>
          </ac:spMkLst>
        </pc:spChg>
      </pc:sldChg>
      <pc:sldChg chg="addSp modSp mod">
        <pc:chgData name="Leo Huang (DLI)" userId="e5180e2e-3adf-447c-af24-87a30ac7a71a" providerId="ADAL" clId="{85BE0697-423C-46F1-A71D-876DD21E173D}" dt="2024-07-11T04:59:55.108" v="7" actId="207"/>
        <pc:sldMkLst>
          <pc:docMk/>
          <pc:sldMk cId="150335069" sldId="1101"/>
        </pc:sldMkLst>
        <pc:spChg chg="add mod">
          <ac:chgData name="Leo Huang (DLI)" userId="e5180e2e-3adf-447c-af24-87a30ac7a71a" providerId="ADAL" clId="{85BE0697-423C-46F1-A71D-876DD21E173D}" dt="2024-07-11T04:59:55.108" v="7" actId="207"/>
          <ac:spMkLst>
            <pc:docMk/>
            <pc:sldMk cId="150335069" sldId="1101"/>
            <ac:spMk id="111" creationId="{CAD10C80-0AB1-4FE2-BEF7-F6B6212F0357}"/>
          </ac:spMkLst>
        </pc:spChg>
      </pc:sldChg>
    </pc:docChg>
  </pc:docChgLst>
</pc:chgInfo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21.png>
</file>

<file path=ppt/media/image22.png>
</file>

<file path=ppt/media/image23.svg>
</file>

<file path=ppt/media/image24.jpg>
</file>

<file path=ppt/media/image25.png>
</file>

<file path=ppt/media/image26.png>
</file>

<file path=ppt/media/image27.png>
</file>

<file path=ppt/media/image28.png>
</file>

<file path=ppt/media/image29.jpg>
</file>

<file path=ppt/media/image3.png>
</file>

<file path=ppt/media/image30.jpg>
</file>

<file path=ppt/media/image31.png>
</file>

<file path=ppt/media/image32.png>
</file>

<file path=ppt/media/image33.jpg>
</file>

<file path=ppt/media/image34.jp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svg>
</file>

<file path=ppt/media/image41.jpg>
</file>

<file path=ppt/media/image42.png>
</file>

<file path=ppt/media/image43.png>
</file>

<file path=ppt/media/image4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dt" idx="10"/>
          </p:nvPr>
        </p:nvSpPr>
        <p:spPr>
          <a:xfrm>
            <a:off x="330565" y="8831580"/>
            <a:ext cx="3037840" cy="464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" name="Google Shape;5;n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>
            <a:lvl1pPr marL="457200" marR="0" lvl="0" indent="-228600" algn="l" rtl="0">
              <a:spcBef>
                <a:spcPts val="33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spcBef>
                <a:spcPts val="33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228600" algn="l" rtl="0">
              <a:spcBef>
                <a:spcPts val="33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228600" algn="l" rtl="0">
              <a:spcBef>
                <a:spcPts val="33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228600" algn="l" rtl="0">
              <a:spcBef>
                <a:spcPts val="33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" name="Google Shape;6;n"/>
          <p:cNvSpPr txBox="1">
            <a:spLocks noGrp="1"/>
          </p:cNvSpPr>
          <p:nvPr>
            <p:ph type="sldNum" idx="12"/>
          </p:nvPr>
        </p:nvSpPr>
        <p:spPr>
          <a:xfrm>
            <a:off x="3663170" y="8829967"/>
            <a:ext cx="3037840" cy="464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 sz="11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  <a:endParaRPr sz="1100" b="0" i="0" u="none" strike="noStrike" cap="non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grpSp>
        <p:nvGrpSpPr>
          <p:cNvPr id="7" name="Google Shape;7;n"/>
          <p:cNvGrpSpPr/>
          <p:nvPr/>
        </p:nvGrpSpPr>
        <p:grpSpPr>
          <a:xfrm>
            <a:off x="5528649" y="308894"/>
            <a:ext cx="1083012" cy="200064"/>
            <a:chOff x="8775700" y="3552825"/>
            <a:chExt cx="5156200" cy="952500"/>
          </a:xfrm>
        </p:grpSpPr>
        <p:sp>
          <p:nvSpPr>
            <p:cNvPr id="8" name="Google Shape;8;n"/>
            <p:cNvSpPr/>
            <p:nvPr/>
          </p:nvSpPr>
          <p:spPr>
            <a:xfrm>
              <a:off x="13817600" y="4265613"/>
              <a:ext cx="114300" cy="111125"/>
            </a:xfrm>
            <a:custGeom>
              <a:avLst/>
              <a:gdLst/>
              <a:ahLst/>
              <a:cxnLst/>
              <a:rect l="l" t="t" r="r" b="b"/>
              <a:pathLst>
                <a:path w="144" h="139" extrusionOk="0">
                  <a:moveTo>
                    <a:pt x="59" y="45"/>
                  </a:moveTo>
                  <a:lnTo>
                    <a:pt x="59" y="63"/>
                  </a:lnTo>
                  <a:lnTo>
                    <a:pt x="75" y="63"/>
                  </a:lnTo>
                  <a:lnTo>
                    <a:pt x="79" y="63"/>
                  </a:lnTo>
                  <a:lnTo>
                    <a:pt x="83" y="63"/>
                  </a:lnTo>
                  <a:lnTo>
                    <a:pt x="85" y="61"/>
                  </a:lnTo>
                  <a:lnTo>
                    <a:pt x="87" y="57"/>
                  </a:lnTo>
                  <a:lnTo>
                    <a:pt x="87" y="53"/>
                  </a:lnTo>
                  <a:lnTo>
                    <a:pt x="85" y="49"/>
                  </a:lnTo>
                  <a:lnTo>
                    <a:pt x="83" y="47"/>
                  </a:lnTo>
                  <a:lnTo>
                    <a:pt x="79" y="45"/>
                  </a:lnTo>
                  <a:lnTo>
                    <a:pt x="75" y="45"/>
                  </a:lnTo>
                  <a:lnTo>
                    <a:pt x="71" y="45"/>
                  </a:lnTo>
                  <a:lnTo>
                    <a:pt x="59" y="45"/>
                  </a:lnTo>
                  <a:close/>
                  <a:moveTo>
                    <a:pt x="44" y="33"/>
                  </a:moveTo>
                  <a:lnTo>
                    <a:pt x="73" y="33"/>
                  </a:lnTo>
                  <a:lnTo>
                    <a:pt x="89" y="35"/>
                  </a:lnTo>
                  <a:lnTo>
                    <a:pt x="101" y="41"/>
                  </a:lnTo>
                  <a:lnTo>
                    <a:pt x="105" y="55"/>
                  </a:lnTo>
                  <a:lnTo>
                    <a:pt x="103" y="61"/>
                  </a:lnTo>
                  <a:lnTo>
                    <a:pt x="101" y="67"/>
                  </a:lnTo>
                  <a:lnTo>
                    <a:pt x="99" y="68"/>
                  </a:lnTo>
                  <a:lnTo>
                    <a:pt x="95" y="72"/>
                  </a:lnTo>
                  <a:lnTo>
                    <a:pt x="91" y="74"/>
                  </a:lnTo>
                  <a:lnTo>
                    <a:pt x="85" y="74"/>
                  </a:lnTo>
                  <a:lnTo>
                    <a:pt x="105" y="106"/>
                  </a:lnTo>
                  <a:lnTo>
                    <a:pt x="85" y="106"/>
                  </a:lnTo>
                  <a:lnTo>
                    <a:pt x="67" y="76"/>
                  </a:lnTo>
                  <a:lnTo>
                    <a:pt x="59" y="76"/>
                  </a:lnTo>
                  <a:lnTo>
                    <a:pt x="59" y="106"/>
                  </a:lnTo>
                  <a:lnTo>
                    <a:pt x="44" y="106"/>
                  </a:lnTo>
                  <a:lnTo>
                    <a:pt x="44" y="33"/>
                  </a:lnTo>
                  <a:close/>
                  <a:moveTo>
                    <a:pt x="71" y="17"/>
                  </a:moveTo>
                  <a:lnTo>
                    <a:pt x="51" y="21"/>
                  </a:lnTo>
                  <a:lnTo>
                    <a:pt x="36" y="31"/>
                  </a:lnTo>
                  <a:lnTo>
                    <a:pt x="24" y="49"/>
                  </a:lnTo>
                  <a:lnTo>
                    <a:pt x="20" y="70"/>
                  </a:lnTo>
                  <a:lnTo>
                    <a:pt x="24" y="92"/>
                  </a:lnTo>
                  <a:lnTo>
                    <a:pt x="36" y="108"/>
                  </a:lnTo>
                  <a:lnTo>
                    <a:pt x="51" y="120"/>
                  </a:lnTo>
                  <a:lnTo>
                    <a:pt x="71" y="124"/>
                  </a:lnTo>
                  <a:lnTo>
                    <a:pt x="71" y="124"/>
                  </a:lnTo>
                  <a:lnTo>
                    <a:pt x="91" y="120"/>
                  </a:lnTo>
                  <a:lnTo>
                    <a:pt x="109" y="108"/>
                  </a:lnTo>
                  <a:lnTo>
                    <a:pt x="118" y="92"/>
                  </a:lnTo>
                  <a:lnTo>
                    <a:pt x="122" y="70"/>
                  </a:lnTo>
                  <a:lnTo>
                    <a:pt x="118" y="49"/>
                  </a:lnTo>
                  <a:lnTo>
                    <a:pt x="109" y="31"/>
                  </a:lnTo>
                  <a:lnTo>
                    <a:pt x="91" y="21"/>
                  </a:lnTo>
                  <a:lnTo>
                    <a:pt x="71" y="17"/>
                  </a:lnTo>
                  <a:close/>
                  <a:moveTo>
                    <a:pt x="71" y="0"/>
                  </a:moveTo>
                  <a:lnTo>
                    <a:pt x="95" y="3"/>
                  </a:lnTo>
                  <a:lnTo>
                    <a:pt x="114" y="11"/>
                  </a:lnTo>
                  <a:lnTo>
                    <a:pt x="130" y="27"/>
                  </a:lnTo>
                  <a:lnTo>
                    <a:pt x="140" y="45"/>
                  </a:lnTo>
                  <a:lnTo>
                    <a:pt x="144" y="70"/>
                  </a:lnTo>
                  <a:lnTo>
                    <a:pt x="140" y="94"/>
                  </a:lnTo>
                  <a:lnTo>
                    <a:pt x="130" y="114"/>
                  </a:lnTo>
                  <a:lnTo>
                    <a:pt x="114" y="128"/>
                  </a:lnTo>
                  <a:lnTo>
                    <a:pt x="95" y="135"/>
                  </a:lnTo>
                  <a:lnTo>
                    <a:pt x="71" y="139"/>
                  </a:lnTo>
                  <a:lnTo>
                    <a:pt x="50" y="135"/>
                  </a:lnTo>
                  <a:lnTo>
                    <a:pt x="30" y="128"/>
                  </a:lnTo>
                  <a:lnTo>
                    <a:pt x="14" y="114"/>
                  </a:lnTo>
                  <a:lnTo>
                    <a:pt x="4" y="94"/>
                  </a:lnTo>
                  <a:lnTo>
                    <a:pt x="0" y="70"/>
                  </a:lnTo>
                  <a:lnTo>
                    <a:pt x="4" y="45"/>
                  </a:lnTo>
                  <a:lnTo>
                    <a:pt x="14" y="27"/>
                  </a:lnTo>
                  <a:lnTo>
                    <a:pt x="30" y="11"/>
                  </a:lnTo>
                  <a:lnTo>
                    <a:pt x="50" y="3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9;n"/>
            <p:cNvSpPr/>
            <p:nvPr/>
          </p:nvSpPr>
          <p:spPr>
            <a:xfrm>
              <a:off x="10447338" y="3732213"/>
              <a:ext cx="3333750" cy="625475"/>
            </a:xfrm>
            <a:custGeom>
              <a:avLst/>
              <a:gdLst/>
              <a:ahLst/>
              <a:cxnLst/>
              <a:rect l="l" t="t" r="r" b="b"/>
              <a:pathLst>
                <a:path w="4200" h="788" extrusionOk="0">
                  <a:moveTo>
                    <a:pt x="2325" y="171"/>
                  </a:moveTo>
                  <a:lnTo>
                    <a:pt x="2325" y="618"/>
                  </a:lnTo>
                  <a:lnTo>
                    <a:pt x="2420" y="618"/>
                  </a:lnTo>
                  <a:lnTo>
                    <a:pt x="2465" y="616"/>
                  </a:lnTo>
                  <a:lnTo>
                    <a:pt x="2505" y="608"/>
                  </a:lnTo>
                  <a:lnTo>
                    <a:pt x="2540" y="597"/>
                  </a:lnTo>
                  <a:lnTo>
                    <a:pt x="2572" y="579"/>
                  </a:lnTo>
                  <a:lnTo>
                    <a:pt x="2599" y="555"/>
                  </a:lnTo>
                  <a:lnTo>
                    <a:pt x="2619" y="526"/>
                  </a:lnTo>
                  <a:lnTo>
                    <a:pt x="2635" y="488"/>
                  </a:lnTo>
                  <a:lnTo>
                    <a:pt x="2644" y="445"/>
                  </a:lnTo>
                  <a:lnTo>
                    <a:pt x="2648" y="396"/>
                  </a:lnTo>
                  <a:lnTo>
                    <a:pt x="2644" y="344"/>
                  </a:lnTo>
                  <a:lnTo>
                    <a:pt x="2635" y="301"/>
                  </a:lnTo>
                  <a:lnTo>
                    <a:pt x="2619" y="266"/>
                  </a:lnTo>
                  <a:lnTo>
                    <a:pt x="2599" y="236"/>
                  </a:lnTo>
                  <a:lnTo>
                    <a:pt x="2572" y="212"/>
                  </a:lnTo>
                  <a:lnTo>
                    <a:pt x="2540" y="193"/>
                  </a:lnTo>
                  <a:lnTo>
                    <a:pt x="2505" y="181"/>
                  </a:lnTo>
                  <a:lnTo>
                    <a:pt x="2465" y="173"/>
                  </a:lnTo>
                  <a:lnTo>
                    <a:pt x="2420" y="171"/>
                  </a:lnTo>
                  <a:lnTo>
                    <a:pt x="2325" y="171"/>
                  </a:lnTo>
                  <a:close/>
                  <a:moveTo>
                    <a:pt x="3735" y="143"/>
                  </a:moveTo>
                  <a:lnTo>
                    <a:pt x="3597" y="512"/>
                  </a:lnTo>
                  <a:lnTo>
                    <a:pt x="3869" y="512"/>
                  </a:lnTo>
                  <a:lnTo>
                    <a:pt x="3735" y="143"/>
                  </a:lnTo>
                  <a:close/>
                  <a:moveTo>
                    <a:pt x="3887" y="0"/>
                  </a:moveTo>
                  <a:lnTo>
                    <a:pt x="4200" y="786"/>
                  </a:lnTo>
                  <a:lnTo>
                    <a:pt x="3962" y="786"/>
                  </a:lnTo>
                  <a:lnTo>
                    <a:pt x="3916" y="648"/>
                  </a:lnTo>
                  <a:lnTo>
                    <a:pt x="3548" y="648"/>
                  </a:lnTo>
                  <a:lnTo>
                    <a:pt x="3501" y="786"/>
                  </a:lnTo>
                  <a:lnTo>
                    <a:pt x="3280" y="786"/>
                  </a:lnTo>
                  <a:lnTo>
                    <a:pt x="3592" y="0"/>
                  </a:lnTo>
                  <a:lnTo>
                    <a:pt x="3887" y="0"/>
                  </a:lnTo>
                  <a:close/>
                  <a:moveTo>
                    <a:pt x="2969" y="0"/>
                  </a:moveTo>
                  <a:lnTo>
                    <a:pt x="3190" y="0"/>
                  </a:lnTo>
                  <a:lnTo>
                    <a:pt x="3190" y="788"/>
                  </a:lnTo>
                  <a:lnTo>
                    <a:pt x="2969" y="788"/>
                  </a:lnTo>
                  <a:lnTo>
                    <a:pt x="2969" y="0"/>
                  </a:lnTo>
                  <a:close/>
                  <a:moveTo>
                    <a:pt x="2105" y="0"/>
                  </a:moveTo>
                  <a:lnTo>
                    <a:pt x="2416" y="0"/>
                  </a:lnTo>
                  <a:lnTo>
                    <a:pt x="2489" y="2"/>
                  </a:lnTo>
                  <a:lnTo>
                    <a:pt x="2554" y="7"/>
                  </a:lnTo>
                  <a:lnTo>
                    <a:pt x="2613" y="17"/>
                  </a:lnTo>
                  <a:lnTo>
                    <a:pt x="2666" y="33"/>
                  </a:lnTo>
                  <a:lnTo>
                    <a:pt x="2713" y="57"/>
                  </a:lnTo>
                  <a:lnTo>
                    <a:pt x="2757" y="90"/>
                  </a:lnTo>
                  <a:lnTo>
                    <a:pt x="2794" y="132"/>
                  </a:lnTo>
                  <a:lnTo>
                    <a:pt x="2818" y="173"/>
                  </a:lnTo>
                  <a:lnTo>
                    <a:pt x="2839" y="222"/>
                  </a:lnTo>
                  <a:lnTo>
                    <a:pt x="2853" y="277"/>
                  </a:lnTo>
                  <a:lnTo>
                    <a:pt x="2863" y="337"/>
                  </a:lnTo>
                  <a:lnTo>
                    <a:pt x="2865" y="402"/>
                  </a:lnTo>
                  <a:lnTo>
                    <a:pt x="2863" y="461"/>
                  </a:lnTo>
                  <a:lnTo>
                    <a:pt x="2855" y="518"/>
                  </a:lnTo>
                  <a:lnTo>
                    <a:pt x="2843" y="569"/>
                  </a:lnTo>
                  <a:lnTo>
                    <a:pt x="2828" y="614"/>
                  </a:lnTo>
                  <a:lnTo>
                    <a:pt x="2810" y="654"/>
                  </a:lnTo>
                  <a:lnTo>
                    <a:pt x="2786" y="683"/>
                  </a:lnTo>
                  <a:lnTo>
                    <a:pt x="2761" y="709"/>
                  </a:lnTo>
                  <a:lnTo>
                    <a:pt x="2735" y="731"/>
                  </a:lnTo>
                  <a:lnTo>
                    <a:pt x="2705" y="748"/>
                  </a:lnTo>
                  <a:lnTo>
                    <a:pt x="2672" y="762"/>
                  </a:lnTo>
                  <a:lnTo>
                    <a:pt x="2633" y="772"/>
                  </a:lnTo>
                  <a:lnTo>
                    <a:pt x="2585" y="780"/>
                  </a:lnTo>
                  <a:lnTo>
                    <a:pt x="2530" y="786"/>
                  </a:lnTo>
                  <a:lnTo>
                    <a:pt x="2465" y="788"/>
                  </a:lnTo>
                  <a:lnTo>
                    <a:pt x="2105" y="788"/>
                  </a:lnTo>
                  <a:lnTo>
                    <a:pt x="2105" y="0"/>
                  </a:lnTo>
                  <a:close/>
                  <a:moveTo>
                    <a:pt x="825" y="0"/>
                  </a:moveTo>
                  <a:lnTo>
                    <a:pt x="1063" y="0"/>
                  </a:lnTo>
                  <a:lnTo>
                    <a:pt x="1240" y="624"/>
                  </a:lnTo>
                  <a:lnTo>
                    <a:pt x="1428" y="0"/>
                  </a:lnTo>
                  <a:lnTo>
                    <a:pt x="1654" y="0"/>
                  </a:lnTo>
                  <a:lnTo>
                    <a:pt x="1398" y="788"/>
                  </a:lnTo>
                  <a:lnTo>
                    <a:pt x="1077" y="788"/>
                  </a:lnTo>
                  <a:lnTo>
                    <a:pt x="825" y="0"/>
                  </a:lnTo>
                  <a:close/>
                  <a:moveTo>
                    <a:pt x="1747" y="0"/>
                  </a:moveTo>
                  <a:lnTo>
                    <a:pt x="1969" y="0"/>
                  </a:lnTo>
                  <a:lnTo>
                    <a:pt x="1969" y="788"/>
                  </a:lnTo>
                  <a:lnTo>
                    <a:pt x="1747" y="788"/>
                  </a:lnTo>
                  <a:lnTo>
                    <a:pt x="1747" y="0"/>
                  </a:lnTo>
                  <a:close/>
                  <a:moveTo>
                    <a:pt x="0" y="0"/>
                  </a:moveTo>
                  <a:lnTo>
                    <a:pt x="400" y="0"/>
                  </a:lnTo>
                  <a:lnTo>
                    <a:pt x="441" y="0"/>
                  </a:lnTo>
                  <a:lnTo>
                    <a:pt x="482" y="2"/>
                  </a:lnTo>
                  <a:lnTo>
                    <a:pt x="522" y="7"/>
                  </a:lnTo>
                  <a:lnTo>
                    <a:pt x="561" y="15"/>
                  </a:lnTo>
                  <a:lnTo>
                    <a:pt x="599" y="25"/>
                  </a:lnTo>
                  <a:lnTo>
                    <a:pt x="634" y="41"/>
                  </a:lnTo>
                  <a:lnTo>
                    <a:pt x="667" y="59"/>
                  </a:lnTo>
                  <a:lnTo>
                    <a:pt x="697" y="82"/>
                  </a:lnTo>
                  <a:lnTo>
                    <a:pt x="725" y="112"/>
                  </a:lnTo>
                  <a:lnTo>
                    <a:pt x="746" y="145"/>
                  </a:lnTo>
                  <a:lnTo>
                    <a:pt x="766" y="187"/>
                  </a:lnTo>
                  <a:lnTo>
                    <a:pt x="780" y="234"/>
                  </a:lnTo>
                  <a:lnTo>
                    <a:pt x="788" y="289"/>
                  </a:lnTo>
                  <a:lnTo>
                    <a:pt x="790" y="352"/>
                  </a:lnTo>
                  <a:lnTo>
                    <a:pt x="790" y="788"/>
                  </a:lnTo>
                  <a:lnTo>
                    <a:pt x="573" y="788"/>
                  </a:lnTo>
                  <a:lnTo>
                    <a:pt x="573" y="427"/>
                  </a:lnTo>
                  <a:lnTo>
                    <a:pt x="571" y="368"/>
                  </a:lnTo>
                  <a:lnTo>
                    <a:pt x="567" y="317"/>
                  </a:lnTo>
                  <a:lnTo>
                    <a:pt x="557" y="277"/>
                  </a:lnTo>
                  <a:lnTo>
                    <a:pt x="543" y="244"/>
                  </a:lnTo>
                  <a:lnTo>
                    <a:pt x="524" y="220"/>
                  </a:lnTo>
                  <a:lnTo>
                    <a:pt x="500" y="201"/>
                  </a:lnTo>
                  <a:lnTo>
                    <a:pt x="473" y="187"/>
                  </a:lnTo>
                  <a:lnTo>
                    <a:pt x="439" y="179"/>
                  </a:lnTo>
                  <a:lnTo>
                    <a:pt x="400" y="175"/>
                  </a:lnTo>
                  <a:lnTo>
                    <a:pt x="224" y="175"/>
                  </a:lnTo>
                  <a:lnTo>
                    <a:pt x="224" y="788"/>
                  </a:lnTo>
                  <a:lnTo>
                    <a:pt x="0" y="7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0;n"/>
            <p:cNvSpPr/>
            <p:nvPr/>
          </p:nvSpPr>
          <p:spPr>
            <a:xfrm>
              <a:off x="8775700" y="3552825"/>
              <a:ext cx="1436688" cy="952500"/>
            </a:xfrm>
            <a:custGeom>
              <a:avLst/>
              <a:gdLst/>
              <a:ahLst/>
              <a:cxnLst/>
              <a:rect l="l" t="t" r="r" b="b"/>
              <a:pathLst>
                <a:path w="1810" h="1200" extrusionOk="0">
                  <a:moveTo>
                    <a:pt x="675" y="359"/>
                  </a:moveTo>
                  <a:lnTo>
                    <a:pt x="675" y="451"/>
                  </a:lnTo>
                  <a:lnTo>
                    <a:pt x="675" y="451"/>
                  </a:lnTo>
                  <a:lnTo>
                    <a:pt x="638" y="451"/>
                  </a:lnTo>
                  <a:lnTo>
                    <a:pt x="603" y="459"/>
                  </a:lnTo>
                  <a:lnTo>
                    <a:pt x="571" y="471"/>
                  </a:lnTo>
                  <a:lnTo>
                    <a:pt x="542" y="485"/>
                  </a:lnTo>
                  <a:lnTo>
                    <a:pt x="516" y="502"/>
                  </a:lnTo>
                  <a:lnTo>
                    <a:pt x="496" y="518"/>
                  </a:lnTo>
                  <a:lnTo>
                    <a:pt x="482" y="532"/>
                  </a:lnTo>
                  <a:lnTo>
                    <a:pt x="473" y="542"/>
                  </a:lnTo>
                  <a:lnTo>
                    <a:pt x="469" y="546"/>
                  </a:lnTo>
                  <a:lnTo>
                    <a:pt x="471" y="552"/>
                  </a:lnTo>
                  <a:lnTo>
                    <a:pt x="477" y="566"/>
                  </a:lnTo>
                  <a:lnTo>
                    <a:pt x="484" y="587"/>
                  </a:lnTo>
                  <a:lnTo>
                    <a:pt x="496" y="613"/>
                  </a:lnTo>
                  <a:lnTo>
                    <a:pt x="514" y="644"/>
                  </a:lnTo>
                  <a:lnTo>
                    <a:pt x="536" y="676"/>
                  </a:lnTo>
                  <a:lnTo>
                    <a:pt x="561" y="707"/>
                  </a:lnTo>
                  <a:lnTo>
                    <a:pt x="595" y="735"/>
                  </a:lnTo>
                  <a:lnTo>
                    <a:pt x="632" y="761"/>
                  </a:lnTo>
                  <a:lnTo>
                    <a:pt x="675" y="780"/>
                  </a:lnTo>
                  <a:lnTo>
                    <a:pt x="675" y="865"/>
                  </a:lnTo>
                  <a:lnTo>
                    <a:pt x="614" y="851"/>
                  </a:lnTo>
                  <a:lnTo>
                    <a:pt x="561" y="828"/>
                  </a:lnTo>
                  <a:lnTo>
                    <a:pt x="514" y="800"/>
                  </a:lnTo>
                  <a:lnTo>
                    <a:pt x="473" y="768"/>
                  </a:lnTo>
                  <a:lnTo>
                    <a:pt x="439" y="733"/>
                  </a:lnTo>
                  <a:lnTo>
                    <a:pt x="408" y="698"/>
                  </a:lnTo>
                  <a:lnTo>
                    <a:pt x="384" y="660"/>
                  </a:lnTo>
                  <a:lnTo>
                    <a:pt x="364" y="627"/>
                  </a:lnTo>
                  <a:lnTo>
                    <a:pt x="349" y="595"/>
                  </a:lnTo>
                  <a:lnTo>
                    <a:pt x="337" y="569"/>
                  </a:lnTo>
                  <a:lnTo>
                    <a:pt x="329" y="548"/>
                  </a:lnTo>
                  <a:lnTo>
                    <a:pt x="325" y="534"/>
                  </a:lnTo>
                  <a:lnTo>
                    <a:pt x="323" y="530"/>
                  </a:lnTo>
                  <a:lnTo>
                    <a:pt x="325" y="526"/>
                  </a:lnTo>
                  <a:lnTo>
                    <a:pt x="335" y="516"/>
                  </a:lnTo>
                  <a:lnTo>
                    <a:pt x="350" y="502"/>
                  </a:lnTo>
                  <a:lnTo>
                    <a:pt x="372" y="485"/>
                  </a:lnTo>
                  <a:lnTo>
                    <a:pt x="400" y="463"/>
                  </a:lnTo>
                  <a:lnTo>
                    <a:pt x="433" y="441"/>
                  </a:lnTo>
                  <a:lnTo>
                    <a:pt x="473" y="420"/>
                  </a:lnTo>
                  <a:lnTo>
                    <a:pt x="516" y="400"/>
                  </a:lnTo>
                  <a:lnTo>
                    <a:pt x="565" y="382"/>
                  </a:lnTo>
                  <a:lnTo>
                    <a:pt x="618" y="368"/>
                  </a:lnTo>
                  <a:lnTo>
                    <a:pt x="675" y="359"/>
                  </a:lnTo>
                  <a:close/>
                  <a:moveTo>
                    <a:pt x="707" y="248"/>
                  </a:moveTo>
                  <a:lnTo>
                    <a:pt x="770" y="250"/>
                  </a:lnTo>
                  <a:lnTo>
                    <a:pt x="827" y="260"/>
                  </a:lnTo>
                  <a:lnTo>
                    <a:pt x="882" y="274"/>
                  </a:lnTo>
                  <a:lnTo>
                    <a:pt x="933" y="296"/>
                  </a:lnTo>
                  <a:lnTo>
                    <a:pt x="981" y="319"/>
                  </a:lnTo>
                  <a:lnTo>
                    <a:pt x="1024" y="345"/>
                  </a:lnTo>
                  <a:lnTo>
                    <a:pt x="1063" y="372"/>
                  </a:lnTo>
                  <a:lnTo>
                    <a:pt x="1097" y="400"/>
                  </a:lnTo>
                  <a:lnTo>
                    <a:pt x="1126" y="426"/>
                  </a:lnTo>
                  <a:lnTo>
                    <a:pt x="1152" y="451"/>
                  </a:lnTo>
                  <a:lnTo>
                    <a:pt x="1172" y="471"/>
                  </a:lnTo>
                  <a:lnTo>
                    <a:pt x="1185" y="489"/>
                  </a:lnTo>
                  <a:lnTo>
                    <a:pt x="1195" y="499"/>
                  </a:lnTo>
                  <a:lnTo>
                    <a:pt x="1197" y="502"/>
                  </a:lnTo>
                  <a:lnTo>
                    <a:pt x="1193" y="506"/>
                  </a:lnTo>
                  <a:lnTo>
                    <a:pt x="1185" y="518"/>
                  </a:lnTo>
                  <a:lnTo>
                    <a:pt x="1170" y="538"/>
                  </a:lnTo>
                  <a:lnTo>
                    <a:pt x="1150" y="562"/>
                  </a:lnTo>
                  <a:lnTo>
                    <a:pt x="1126" y="587"/>
                  </a:lnTo>
                  <a:lnTo>
                    <a:pt x="1097" y="617"/>
                  </a:lnTo>
                  <a:lnTo>
                    <a:pt x="1065" y="648"/>
                  </a:lnTo>
                  <a:lnTo>
                    <a:pt x="1028" y="680"/>
                  </a:lnTo>
                  <a:lnTo>
                    <a:pt x="988" y="709"/>
                  </a:lnTo>
                  <a:lnTo>
                    <a:pt x="947" y="737"/>
                  </a:lnTo>
                  <a:lnTo>
                    <a:pt x="904" y="761"/>
                  </a:lnTo>
                  <a:lnTo>
                    <a:pt x="859" y="778"/>
                  </a:lnTo>
                  <a:lnTo>
                    <a:pt x="811" y="790"/>
                  </a:lnTo>
                  <a:lnTo>
                    <a:pt x="762" y="794"/>
                  </a:lnTo>
                  <a:lnTo>
                    <a:pt x="717" y="790"/>
                  </a:lnTo>
                  <a:lnTo>
                    <a:pt x="675" y="780"/>
                  </a:lnTo>
                  <a:lnTo>
                    <a:pt x="675" y="451"/>
                  </a:lnTo>
                  <a:lnTo>
                    <a:pt x="715" y="459"/>
                  </a:lnTo>
                  <a:lnTo>
                    <a:pt x="746" y="469"/>
                  </a:lnTo>
                  <a:lnTo>
                    <a:pt x="774" y="485"/>
                  </a:lnTo>
                  <a:lnTo>
                    <a:pt x="796" y="504"/>
                  </a:lnTo>
                  <a:lnTo>
                    <a:pt x="817" y="528"/>
                  </a:lnTo>
                  <a:lnTo>
                    <a:pt x="837" y="558"/>
                  </a:lnTo>
                  <a:lnTo>
                    <a:pt x="859" y="591"/>
                  </a:lnTo>
                  <a:lnTo>
                    <a:pt x="882" y="633"/>
                  </a:lnTo>
                  <a:lnTo>
                    <a:pt x="1038" y="502"/>
                  </a:lnTo>
                  <a:lnTo>
                    <a:pt x="1034" y="499"/>
                  </a:lnTo>
                  <a:lnTo>
                    <a:pt x="1024" y="487"/>
                  </a:lnTo>
                  <a:lnTo>
                    <a:pt x="1008" y="471"/>
                  </a:lnTo>
                  <a:lnTo>
                    <a:pt x="985" y="451"/>
                  </a:lnTo>
                  <a:lnTo>
                    <a:pt x="957" y="430"/>
                  </a:lnTo>
                  <a:lnTo>
                    <a:pt x="924" y="406"/>
                  </a:lnTo>
                  <a:lnTo>
                    <a:pt x="884" y="386"/>
                  </a:lnTo>
                  <a:lnTo>
                    <a:pt x="839" y="370"/>
                  </a:lnTo>
                  <a:lnTo>
                    <a:pt x="790" y="359"/>
                  </a:lnTo>
                  <a:lnTo>
                    <a:pt x="734" y="355"/>
                  </a:lnTo>
                  <a:lnTo>
                    <a:pt x="675" y="359"/>
                  </a:lnTo>
                  <a:lnTo>
                    <a:pt x="675" y="250"/>
                  </a:lnTo>
                  <a:lnTo>
                    <a:pt x="707" y="248"/>
                  </a:lnTo>
                  <a:close/>
                  <a:moveTo>
                    <a:pt x="675" y="162"/>
                  </a:moveTo>
                  <a:lnTo>
                    <a:pt x="675" y="250"/>
                  </a:lnTo>
                  <a:lnTo>
                    <a:pt x="603" y="260"/>
                  </a:lnTo>
                  <a:lnTo>
                    <a:pt x="536" y="276"/>
                  </a:lnTo>
                  <a:lnTo>
                    <a:pt x="475" y="296"/>
                  </a:lnTo>
                  <a:lnTo>
                    <a:pt x="419" y="321"/>
                  </a:lnTo>
                  <a:lnTo>
                    <a:pt x="370" y="349"/>
                  </a:lnTo>
                  <a:lnTo>
                    <a:pt x="327" y="378"/>
                  </a:lnTo>
                  <a:lnTo>
                    <a:pt x="289" y="408"/>
                  </a:lnTo>
                  <a:lnTo>
                    <a:pt x="258" y="435"/>
                  </a:lnTo>
                  <a:lnTo>
                    <a:pt x="232" y="461"/>
                  </a:lnTo>
                  <a:lnTo>
                    <a:pt x="211" y="483"/>
                  </a:lnTo>
                  <a:lnTo>
                    <a:pt x="197" y="500"/>
                  </a:lnTo>
                  <a:lnTo>
                    <a:pt x="187" y="512"/>
                  </a:lnTo>
                  <a:lnTo>
                    <a:pt x="185" y="516"/>
                  </a:lnTo>
                  <a:lnTo>
                    <a:pt x="187" y="522"/>
                  </a:lnTo>
                  <a:lnTo>
                    <a:pt x="191" y="534"/>
                  </a:lnTo>
                  <a:lnTo>
                    <a:pt x="199" y="554"/>
                  </a:lnTo>
                  <a:lnTo>
                    <a:pt x="211" y="581"/>
                  </a:lnTo>
                  <a:lnTo>
                    <a:pt x="224" y="611"/>
                  </a:lnTo>
                  <a:lnTo>
                    <a:pt x="244" y="646"/>
                  </a:lnTo>
                  <a:lnTo>
                    <a:pt x="266" y="684"/>
                  </a:lnTo>
                  <a:lnTo>
                    <a:pt x="293" y="723"/>
                  </a:lnTo>
                  <a:lnTo>
                    <a:pt x="325" y="765"/>
                  </a:lnTo>
                  <a:lnTo>
                    <a:pt x="360" y="804"/>
                  </a:lnTo>
                  <a:lnTo>
                    <a:pt x="400" y="841"/>
                  </a:lnTo>
                  <a:lnTo>
                    <a:pt x="445" y="877"/>
                  </a:lnTo>
                  <a:lnTo>
                    <a:pt x="494" y="906"/>
                  </a:lnTo>
                  <a:lnTo>
                    <a:pt x="549" y="934"/>
                  </a:lnTo>
                  <a:lnTo>
                    <a:pt x="610" y="954"/>
                  </a:lnTo>
                  <a:lnTo>
                    <a:pt x="675" y="966"/>
                  </a:lnTo>
                  <a:lnTo>
                    <a:pt x="675" y="1058"/>
                  </a:lnTo>
                  <a:lnTo>
                    <a:pt x="595" y="1046"/>
                  </a:lnTo>
                  <a:lnTo>
                    <a:pt x="522" y="1027"/>
                  </a:lnTo>
                  <a:lnTo>
                    <a:pt x="453" y="1001"/>
                  </a:lnTo>
                  <a:lnTo>
                    <a:pt x="390" y="969"/>
                  </a:lnTo>
                  <a:lnTo>
                    <a:pt x="331" y="932"/>
                  </a:lnTo>
                  <a:lnTo>
                    <a:pt x="280" y="893"/>
                  </a:lnTo>
                  <a:lnTo>
                    <a:pt x="232" y="849"/>
                  </a:lnTo>
                  <a:lnTo>
                    <a:pt x="189" y="806"/>
                  </a:lnTo>
                  <a:lnTo>
                    <a:pt x="152" y="761"/>
                  </a:lnTo>
                  <a:lnTo>
                    <a:pt x="118" y="717"/>
                  </a:lnTo>
                  <a:lnTo>
                    <a:pt x="89" y="674"/>
                  </a:lnTo>
                  <a:lnTo>
                    <a:pt x="65" y="633"/>
                  </a:lnTo>
                  <a:lnTo>
                    <a:pt x="43" y="597"/>
                  </a:lnTo>
                  <a:lnTo>
                    <a:pt x="28" y="564"/>
                  </a:lnTo>
                  <a:lnTo>
                    <a:pt x="16" y="536"/>
                  </a:lnTo>
                  <a:lnTo>
                    <a:pt x="6" y="516"/>
                  </a:lnTo>
                  <a:lnTo>
                    <a:pt x="2" y="502"/>
                  </a:lnTo>
                  <a:lnTo>
                    <a:pt x="0" y="499"/>
                  </a:lnTo>
                  <a:lnTo>
                    <a:pt x="4" y="495"/>
                  </a:lnTo>
                  <a:lnTo>
                    <a:pt x="14" y="485"/>
                  </a:lnTo>
                  <a:lnTo>
                    <a:pt x="32" y="469"/>
                  </a:lnTo>
                  <a:lnTo>
                    <a:pt x="55" y="449"/>
                  </a:lnTo>
                  <a:lnTo>
                    <a:pt x="85" y="426"/>
                  </a:lnTo>
                  <a:lnTo>
                    <a:pt x="118" y="400"/>
                  </a:lnTo>
                  <a:lnTo>
                    <a:pt x="158" y="370"/>
                  </a:lnTo>
                  <a:lnTo>
                    <a:pt x="203" y="341"/>
                  </a:lnTo>
                  <a:lnTo>
                    <a:pt x="250" y="311"/>
                  </a:lnTo>
                  <a:lnTo>
                    <a:pt x="303" y="282"/>
                  </a:lnTo>
                  <a:lnTo>
                    <a:pt x="358" y="252"/>
                  </a:lnTo>
                  <a:lnTo>
                    <a:pt x="417" y="227"/>
                  </a:lnTo>
                  <a:lnTo>
                    <a:pt x="478" y="205"/>
                  </a:lnTo>
                  <a:lnTo>
                    <a:pt x="542" y="185"/>
                  </a:lnTo>
                  <a:lnTo>
                    <a:pt x="608" y="171"/>
                  </a:lnTo>
                  <a:lnTo>
                    <a:pt x="675" y="162"/>
                  </a:lnTo>
                  <a:close/>
                  <a:moveTo>
                    <a:pt x="675" y="0"/>
                  </a:moveTo>
                  <a:lnTo>
                    <a:pt x="1810" y="0"/>
                  </a:lnTo>
                  <a:lnTo>
                    <a:pt x="1810" y="1200"/>
                  </a:lnTo>
                  <a:lnTo>
                    <a:pt x="675" y="1200"/>
                  </a:lnTo>
                  <a:lnTo>
                    <a:pt x="675" y="1058"/>
                  </a:lnTo>
                  <a:lnTo>
                    <a:pt x="748" y="1062"/>
                  </a:lnTo>
                  <a:lnTo>
                    <a:pt x="819" y="1060"/>
                  </a:lnTo>
                  <a:lnTo>
                    <a:pt x="894" y="1052"/>
                  </a:lnTo>
                  <a:lnTo>
                    <a:pt x="977" y="1038"/>
                  </a:lnTo>
                  <a:lnTo>
                    <a:pt x="1061" y="1021"/>
                  </a:lnTo>
                  <a:lnTo>
                    <a:pt x="1148" y="1001"/>
                  </a:lnTo>
                  <a:lnTo>
                    <a:pt x="1235" y="975"/>
                  </a:lnTo>
                  <a:lnTo>
                    <a:pt x="1321" y="946"/>
                  </a:lnTo>
                  <a:lnTo>
                    <a:pt x="1404" y="914"/>
                  </a:lnTo>
                  <a:lnTo>
                    <a:pt x="1483" y="879"/>
                  </a:lnTo>
                  <a:lnTo>
                    <a:pt x="1554" y="841"/>
                  </a:lnTo>
                  <a:lnTo>
                    <a:pt x="1619" y="802"/>
                  </a:lnTo>
                  <a:lnTo>
                    <a:pt x="1674" y="763"/>
                  </a:lnTo>
                  <a:lnTo>
                    <a:pt x="1658" y="749"/>
                  </a:lnTo>
                  <a:lnTo>
                    <a:pt x="1634" y="733"/>
                  </a:lnTo>
                  <a:lnTo>
                    <a:pt x="1605" y="717"/>
                  </a:lnTo>
                  <a:lnTo>
                    <a:pt x="1573" y="700"/>
                  </a:lnTo>
                  <a:lnTo>
                    <a:pt x="1540" y="682"/>
                  </a:lnTo>
                  <a:lnTo>
                    <a:pt x="1510" y="664"/>
                  </a:lnTo>
                  <a:lnTo>
                    <a:pt x="1485" y="648"/>
                  </a:lnTo>
                  <a:lnTo>
                    <a:pt x="1467" y="636"/>
                  </a:lnTo>
                  <a:lnTo>
                    <a:pt x="1404" y="690"/>
                  </a:lnTo>
                  <a:lnTo>
                    <a:pt x="1341" y="741"/>
                  </a:lnTo>
                  <a:lnTo>
                    <a:pt x="1276" y="788"/>
                  </a:lnTo>
                  <a:lnTo>
                    <a:pt x="1209" y="832"/>
                  </a:lnTo>
                  <a:lnTo>
                    <a:pt x="1140" y="871"/>
                  </a:lnTo>
                  <a:lnTo>
                    <a:pt x="1067" y="904"/>
                  </a:lnTo>
                  <a:lnTo>
                    <a:pt x="992" y="932"/>
                  </a:lnTo>
                  <a:lnTo>
                    <a:pt x="914" y="954"/>
                  </a:lnTo>
                  <a:lnTo>
                    <a:pt x="831" y="966"/>
                  </a:lnTo>
                  <a:lnTo>
                    <a:pt x="744" y="969"/>
                  </a:lnTo>
                  <a:lnTo>
                    <a:pt x="709" y="969"/>
                  </a:lnTo>
                  <a:lnTo>
                    <a:pt x="675" y="966"/>
                  </a:lnTo>
                  <a:lnTo>
                    <a:pt x="675" y="865"/>
                  </a:lnTo>
                  <a:lnTo>
                    <a:pt x="715" y="871"/>
                  </a:lnTo>
                  <a:lnTo>
                    <a:pt x="758" y="873"/>
                  </a:lnTo>
                  <a:lnTo>
                    <a:pt x="815" y="869"/>
                  </a:lnTo>
                  <a:lnTo>
                    <a:pt x="870" y="859"/>
                  </a:lnTo>
                  <a:lnTo>
                    <a:pt x="925" y="841"/>
                  </a:lnTo>
                  <a:lnTo>
                    <a:pt x="979" y="820"/>
                  </a:lnTo>
                  <a:lnTo>
                    <a:pt x="1030" y="794"/>
                  </a:lnTo>
                  <a:lnTo>
                    <a:pt x="1079" y="767"/>
                  </a:lnTo>
                  <a:lnTo>
                    <a:pt x="1126" y="735"/>
                  </a:lnTo>
                  <a:lnTo>
                    <a:pt x="1172" y="701"/>
                  </a:lnTo>
                  <a:lnTo>
                    <a:pt x="1213" y="670"/>
                  </a:lnTo>
                  <a:lnTo>
                    <a:pt x="1250" y="636"/>
                  </a:lnTo>
                  <a:lnTo>
                    <a:pt x="1284" y="605"/>
                  </a:lnTo>
                  <a:lnTo>
                    <a:pt x="1315" y="577"/>
                  </a:lnTo>
                  <a:lnTo>
                    <a:pt x="1339" y="550"/>
                  </a:lnTo>
                  <a:lnTo>
                    <a:pt x="1361" y="530"/>
                  </a:lnTo>
                  <a:lnTo>
                    <a:pt x="1374" y="512"/>
                  </a:lnTo>
                  <a:lnTo>
                    <a:pt x="1384" y="502"/>
                  </a:lnTo>
                  <a:lnTo>
                    <a:pt x="1386" y="499"/>
                  </a:lnTo>
                  <a:lnTo>
                    <a:pt x="1384" y="495"/>
                  </a:lnTo>
                  <a:lnTo>
                    <a:pt x="1374" y="483"/>
                  </a:lnTo>
                  <a:lnTo>
                    <a:pt x="1359" y="465"/>
                  </a:lnTo>
                  <a:lnTo>
                    <a:pt x="1339" y="443"/>
                  </a:lnTo>
                  <a:lnTo>
                    <a:pt x="1311" y="418"/>
                  </a:lnTo>
                  <a:lnTo>
                    <a:pt x="1280" y="388"/>
                  </a:lnTo>
                  <a:lnTo>
                    <a:pt x="1242" y="357"/>
                  </a:lnTo>
                  <a:lnTo>
                    <a:pt x="1201" y="325"/>
                  </a:lnTo>
                  <a:lnTo>
                    <a:pt x="1154" y="292"/>
                  </a:lnTo>
                  <a:lnTo>
                    <a:pt x="1103" y="262"/>
                  </a:lnTo>
                  <a:lnTo>
                    <a:pt x="1048" y="233"/>
                  </a:lnTo>
                  <a:lnTo>
                    <a:pt x="987" y="207"/>
                  </a:lnTo>
                  <a:lnTo>
                    <a:pt x="924" y="187"/>
                  </a:lnTo>
                  <a:lnTo>
                    <a:pt x="855" y="171"/>
                  </a:lnTo>
                  <a:lnTo>
                    <a:pt x="782" y="162"/>
                  </a:lnTo>
                  <a:lnTo>
                    <a:pt x="707" y="160"/>
                  </a:lnTo>
                  <a:lnTo>
                    <a:pt x="675" y="162"/>
                  </a:lnTo>
                  <a:lnTo>
                    <a:pt x="675" y="0"/>
                  </a:lnTo>
                  <a:close/>
                </a:path>
              </a:pathLst>
            </a:custGeom>
            <a:solidFill>
              <a:srgbClr val="76B9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nsorflow.org/tutorials/generative/deepdream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409.1556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://imagenet.stanford.edu/synset?wnid=n03769722" TargetMode="External"/><Relationship Id="rId4" Type="http://schemas.openxmlformats.org/officeDocument/2006/relationships/hyperlink" Target="http://www.image-net.org/" TargetMode="Externa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4" name="Google Shape;304;p1:notes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rebuchet MS" panose="020B0603020202020204" pitchFamily="34" charset="0"/>
              <a:ea typeface="黑体" panose="02010609060101010101" pitchFamily="49" charset="-122"/>
            </a:endParaRPr>
          </a:p>
        </p:txBody>
      </p:sp>
      <p:sp>
        <p:nvSpPr>
          <p:cNvPr id="305" name="Google Shape;305;p1:notes"/>
          <p:cNvSpPr txBox="1">
            <a:spLocks noGrp="1"/>
          </p:cNvSpPr>
          <p:nvPr>
            <p:ph type="sldNum" idx="12"/>
          </p:nvPr>
        </p:nvSpPr>
        <p:spPr>
          <a:xfrm>
            <a:off x="3663170" y="8829967"/>
            <a:ext cx="3037840" cy="464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rebuchet MS"/>
              <a:buNone/>
            </a:pPr>
            <a:fld id="{00000000-1234-1234-1234-123412341234}" type="slidenum">
              <a:rPr lang="en-US" altLang="zh-CN" sz="1100" b="0" i="0" u="none" strike="noStrike" cap="none">
                <a:solidFill>
                  <a:srgbClr val="000000"/>
                </a:solidFill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1</a:t>
            </a:fld>
            <a:endParaRPr sz="1100" b="0" i="0" u="none" strike="noStrike" cap="none">
              <a:solidFill>
                <a:srgbClr val="000000"/>
              </a:solidFill>
              <a:latin typeface="Trebuchet MS" panose="020B0603020202020204" pitchFamily="34" charset="0"/>
              <a:ea typeface="黑体" panose="02010609060101010101" pitchFamily="49" charset="-122"/>
              <a:cs typeface="Trebuchet MS"/>
              <a:sym typeface="Trebuchet MS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19" name="Google Shape;419;p10:notes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制作好狗门后，我们将使用一种名为“迁移学习”的方法来应对另一个挑战。</a:t>
            </a:r>
            <a:endParaRPr>
              <a:latin typeface="Trebuchet MS" panose="020B0603020202020204" pitchFamily="34" charset="0"/>
              <a:ea typeface="黑体" panose="02010609060101010101" pitchFamily="49" charset="-122"/>
              <a:cs typeface="Trebuchet MS"/>
              <a:sym typeface="Trebuchet MS"/>
            </a:endParaRPr>
          </a:p>
        </p:txBody>
      </p:sp>
      <p:sp>
        <p:nvSpPr>
          <p:cNvPr id="420" name="Google Shape;420;p10:notes"/>
          <p:cNvSpPr txBox="1">
            <a:spLocks noGrp="1"/>
          </p:cNvSpPr>
          <p:nvPr>
            <p:ph type="sldNum" idx="12"/>
          </p:nvPr>
        </p:nvSpPr>
        <p:spPr>
          <a:xfrm>
            <a:off x="3663170" y="8829967"/>
            <a:ext cx="3037840" cy="464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CN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10</a:t>
            </a:fld>
            <a:endParaRPr>
              <a:latin typeface="Trebuchet MS" panose="020B0603020202020204" pitchFamily="34" charset="0"/>
              <a:ea typeface="黑体" panose="02010609060101010101" pitchFamily="49" charset="-122"/>
              <a:cs typeface="Trebuchet MS"/>
              <a:sym typeface="Trebuchet MS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25" name="Google Shape;425;p11:notes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dirty="0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各位，好消息来了！美国特勤局听说我们掌握了高超的机器学习技能，就和我们签订了合同，让我们为白宫制作狗门。为帮助我们完成合同，他们给了我们几张 Bo 的图片，Bo 是一条葡萄牙水犬，在 2009 年到 2017 年期间担任“第一狗”角色。</a:t>
            </a:r>
            <a:endParaRPr dirty="0">
              <a:latin typeface="Trebuchet MS" panose="020B0603020202020204" pitchFamily="34" charset="0"/>
              <a:ea typeface="黑体" panose="02010609060101010101" pitchFamily="49" charset="-122"/>
            </a:endParaRPr>
          </a:p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 dirty="0">
              <a:latin typeface="Trebuchet MS" panose="020B0603020202020204" pitchFamily="34" charset="0"/>
              <a:ea typeface="黑体" panose="02010609060101010101" pitchFamily="49" charset="-122"/>
              <a:cs typeface="Trebuchet MS"/>
              <a:sym typeface="Trebuchet MS"/>
            </a:endParaRPr>
          </a:p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r>
              <a:rPr lang="zh-CN" dirty="0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我们需要确保此门仅允许 Bo 进出，其他任何尝试溜入白宫的狗会被拒之门外。</a:t>
            </a:r>
            <a:endParaRPr dirty="0">
              <a:latin typeface="Trebuchet MS" panose="020B0603020202020204" pitchFamily="34" charset="0"/>
              <a:ea typeface="黑体" panose="02010609060101010101" pitchFamily="49" charset="-122"/>
            </a:endParaRPr>
          </a:p>
        </p:txBody>
      </p:sp>
      <p:sp>
        <p:nvSpPr>
          <p:cNvPr id="426" name="Google Shape;426;p11:notes"/>
          <p:cNvSpPr txBox="1">
            <a:spLocks noGrp="1"/>
          </p:cNvSpPr>
          <p:nvPr>
            <p:ph type="sldNum" idx="12"/>
          </p:nvPr>
        </p:nvSpPr>
        <p:spPr>
          <a:xfrm>
            <a:off x="3663170" y="8829967"/>
            <a:ext cx="3037840" cy="464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CN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11</a:t>
            </a:fld>
            <a:endParaRPr>
              <a:latin typeface="Trebuchet MS" panose="020B0603020202020204" pitchFamily="34" charset="0"/>
              <a:ea typeface="黑体" panose="02010609060101010101" pitchFamily="49" charset="-122"/>
              <a:cs typeface="Trebuchet MS"/>
              <a:sym typeface="Trebuchet MS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6" name="Google Shape;436;p12:notes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问题在于我们无法使用预先训练好的模型，因为它只能识别普通的狗。VGG16 无法分辨 Bo 与其他种类的狗之间的差异。</a:t>
            </a:r>
            <a:endParaRPr>
              <a:latin typeface="Trebuchet MS" panose="020B0603020202020204" pitchFamily="34" charset="0"/>
              <a:ea typeface="黑体" panose="02010609060101010101" pitchFamily="49" charset="-122"/>
            </a:endParaRPr>
          </a:p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>
              <a:latin typeface="Trebuchet MS" panose="020B0603020202020204" pitchFamily="34" charset="0"/>
              <a:ea typeface="黑体" panose="02010609060101010101" pitchFamily="49" charset="-122"/>
              <a:cs typeface="Trebuchet MS"/>
              <a:sym typeface="Trebuchet MS"/>
            </a:endParaRPr>
          </a:p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r>
              <a:rPr lang="zh-CN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但是，如果某个模型已经能知道狗是什么，那么将其用作起始模型岂不是很好？事实证明我们可以这样做！我们只需做个小小的大脑手术就能实现此目的。</a:t>
            </a:r>
            <a:endParaRPr>
              <a:latin typeface="Trebuchet MS" panose="020B0603020202020204" pitchFamily="34" charset="0"/>
              <a:ea typeface="黑体" panose="02010609060101010101" pitchFamily="49" charset="-122"/>
            </a:endParaRPr>
          </a:p>
        </p:txBody>
      </p:sp>
      <p:sp>
        <p:nvSpPr>
          <p:cNvPr id="437" name="Google Shape;437;p12:notes"/>
          <p:cNvSpPr txBox="1">
            <a:spLocks noGrp="1"/>
          </p:cNvSpPr>
          <p:nvPr>
            <p:ph type="sldNum" idx="12"/>
          </p:nvPr>
        </p:nvSpPr>
        <p:spPr>
          <a:xfrm>
            <a:off x="3663170" y="8829967"/>
            <a:ext cx="3037840" cy="464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CN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12</a:t>
            </a:fld>
            <a:endParaRPr>
              <a:latin typeface="Trebuchet MS" panose="020B0603020202020204" pitchFamily="34" charset="0"/>
              <a:ea typeface="黑体" panose="02010609060101010101" pitchFamily="49" charset="-122"/>
              <a:cs typeface="Trebuchet MS"/>
              <a:sym typeface="Trebuchet MS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>
                <a:latin typeface="Trebuchet MS" panose="020B0603020202020204" pitchFamily="34" charset="0"/>
                <a:ea typeface="黑体" panose="02010609060101010101" pitchFamily="49" charset="-122"/>
              </a:rPr>
              <a:t>幸运的是，我们在机器学习模型上做的手术要比真实的大脑手术容易得多。我们取一个预先训练好的模型，并将它的末端（即网络的最后面的几层全连接层）切掉，而只使用原模型的前面几层作为头层，再在其下继续构建我们自己的新层。</a:t>
            </a:r>
          </a:p>
          <a:p>
            <a:endParaRPr lang="zh-CN" altLang="en-US" dirty="0">
              <a:latin typeface="Trebuchet MS" panose="020B0603020202020204" pitchFamily="34" charset="0"/>
              <a:ea typeface="黑体" panose="02010609060101010101" pitchFamily="49" charset="-122"/>
            </a:endParaRPr>
          </a:p>
          <a:p>
            <a:r>
              <a:rPr lang="zh-CN" altLang="en-US" dirty="0">
                <a:latin typeface="Trebuchet MS" panose="020B0603020202020204" pitchFamily="34" charset="0"/>
                <a:ea typeface="黑体" panose="02010609060101010101" pitchFamily="49" charset="-122"/>
              </a:rPr>
              <a:t>从技术上说，我们可以按照所需的任何方式切割这些层，但出于一个实用的理由，我们要使用旧模型的前面几层（头层）而不用后面几层（底层）。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02D639A-AF38-4D9A-897E-57859A70BDEB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anose="020B0603020202020204" pitchFamily="34" charset="0"/>
                <a:ea typeface="黑体" panose="02010609060101010101" pitchFamily="49" charset="-122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rebuchet MS" panose="020B0603020202020204" pitchFamily="34" charset="0"/>
              <a:ea typeface="黑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994142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7" name="Google Shape;557;p14:notes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dirty="0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当我们从模型的开头移到末尾（在本例中为从左到右）时，模型从较为一般化变成较为具体化。还记得我们前面是怎么讲的吗？卷积模型的顶部如何获取边缘，以及每一层如何基于上一层构建更复杂的形状。</a:t>
            </a:r>
            <a:endParaRPr dirty="0">
              <a:latin typeface="Trebuchet MS" panose="020B0603020202020204" pitchFamily="34" charset="0"/>
              <a:ea typeface="黑体" panose="02010609060101010101" pitchFamily="49" charset="-122"/>
            </a:endParaRPr>
          </a:p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 dirty="0">
              <a:latin typeface="Trebuchet MS" panose="020B0603020202020204" pitchFamily="34" charset="0"/>
              <a:ea typeface="黑体" panose="02010609060101010101" pitchFamily="49" charset="-122"/>
              <a:cs typeface="Trebuchet MS"/>
              <a:sym typeface="Trebuchet MS"/>
            </a:endParaRPr>
          </a:p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r>
              <a:rPr lang="zh-CN" dirty="0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模型中的层数越多，它们针对训练数据的形状获取的特征的专门化程度就越高。由于上层先提取的特征更具一般化，因此，当使用迁移学习时，复制上层的网络构建模块往往会更有用。</a:t>
            </a:r>
            <a:endParaRPr dirty="0">
              <a:latin typeface="Trebuchet MS" panose="020B0603020202020204" pitchFamily="34" charset="0"/>
              <a:ea typeface="黑体" panose="02010609060101010101" pitchFamily="49" charset="-122"/>
            </a:endParaRPr>
          </a:p>
        </p:txBody>
      </p:sp>
      <p:sp>
        <p:nvSpPr>
          <p:cNvPr id="558" name="Google Shape;558;p14:notes"/>
          <p:cNvSpPr txBox="1">
            <a:spLocks noGrp="1"/>
          </p:cNvSpPr>
          <p:nvPr>
            <p:ph type="sldNum" idx="12"/>
          </p:nvPr>
        </p:nvSpPr>
        <p:spPr>
          <a:xfrm>
            <a:off x="3663170" y="8829967"/>
            <a:ext cx="3037840" cy="464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CN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14</a:t>
            </a:fld>
            <a:endParaRPr>
              <a:latin typeface="Trebuchet MS" panose="020B0603020202020204" pitchFamily="34" charset="0"/>
              <a:ea typeface="黑体" panose="02010609060101010101" pitchFamily="49" charset="-122"/>
              <a:cs typeface="Trebuchet MS"/>
              <a:sym typeface="Trebuchet MS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89" name="Google Shape;589;p15:notes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dirty="0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我们还应考虑的另一点是：是否要冻结作为构建新模型基础的旧模型的权重。冻结是防止权重在训练过程中被更新的一种方法，或者说，它是模型变成不可训练。</a:t>
            </a:r>
            <a:endParaRPr dirty="0">
              <a:latin typeface="Trebuchet MS" panose="020B0603020202020204" pitchFamily="34" charset="0"/>
              <a:ea typeface="黑体" panose="02010609060101010101" pitchFamily="49" charset="-122"/>
            </a:endParaRPr>
          </a:p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 dirty="0">
              <a:latin typeface="Trebuchet MS" panose="020B0603020202020204" pitchFamily="34" charset="0"/>
              <a:ea typeface="黑体" panose="02010609060101010101" pitchFamily="49" charset="-122"/>
              <a:cs typeface="Trebuchet MS"/>
              <a:sym typeface="Trebuchet MS"/>
            </a:endParaRPr>
          </a:p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r>
              <a:rPr lang="zh-CN" dirty="0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让基础模型的权重变成可被训练，这将有助于实现新模型针对新数据的专门化。但是请注意：如果基础模型与 VGG16 模型非常相似，则在新数据集过小的情况下，大量的权重会很容易造成过拟合。</a:t>
            </a:r>
            <a:endParaRPr dirty="0">
              <a:latin typeface="Trebuchet MS" panose="020B0603020202020204" pitchFamily="34" charset="0"/>
              <a:ea typeface="黑体" panose="02010609060101010101" pitchFamily="49" charset="-122"/>
            </a:endParaRPr>
          </a:p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 dirty="0">
              <a:latin typeface="Trebuchet MS" panose="020B0603020202020204" pitchFamily="34" charset="0"/>
              <a:ea typeface="黑体" panose="02010609060101010101" pitchFamily="49" charset="-122"/>
              <a:cs typeface="Trebuchet MS"/>
              <a:sym typeface="Trebuchet MS"/>
            </a:endParaRPr>
          </a:p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r>
              <a:rPr lang="zh-CN" dirty="0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借此机会，我们来谈论一下数据偏差。如果模型过度代表数据的某个子集，则会出现数据偏差。例如，如果我们要创建模型来确定汽车制造商，并且我们的数据集主要包含卡车数据，那么我们的模型将难以识别面包车、跑车和轿车。如果数据集有偏差，则生成的模型也会如此。这常常会引起关于合乎道德地使用人工智能的讨论。如果仅针对某个族群训练模型，则可能会导致在未充分代表的群体中出现一些令人尴尬的预测结果。</a:t>
            </a:r>
            <a:endParaRPr dirty="0">
              <a:latin typeface="Trebuchet MS" panose="020B0603020202020204" pitchFamily="34" charset="0"/>
              <a:ea typeface="黑体" panose="02010609060101010101" pitchFamily="49" charset="-122"/>
            </a:endParaRPr>
          </a:p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 dirty="0">
              <a:latin typeface="Trebuchet MS" panose="020B0603020202020204" pitchFamily="34" charset="0"/>
              <a:ea typeface="黑体" panose="02010609060101010101" pitchFamily="49" charset="-122"/>
              <a:cs typeface="Trebuchet MS"/>
              <a:sym typeface="Trebuchet MS"/>
            </a:endParaRPr>
          </a:p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r>
              <a:rPr lang="zh-CN" dirty="0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使用迁移学习时要考虑到这一点，原因是新模型可能会获取旧模型的偏差。</a:t>
            </a:r>
            <a:endParaRPr dirty="0">
              <a:latin typeface="Trebuchet MS" panose="020B0603020202020204" pitchFamily="34" charset="0"/>
              <a:ea typeface="黑体" panose="02010609060101010101" pitchFamily="49" charset="-122"/>
            </a:endParaRPr>
          </a:p>
        </p:txBody>
      </p:sp>
      <p:sp>
        <p:nvSpPr>
          <p:cNvPr id="590" name="Google Shape;590;p15:notes"/>
          <p:cNvSpPr txBox="1">
            <a:spLocks noGrp="1"/>
          </p:cNvSpPr>
          <p:nvPr>
            <p:ph type="sldNum" idx="12"/>
          </p:nvPr>
        </p:nvSpPr>
        <p:spPr>
          <a:xfrm>
            <a:off x="3663170" y="8829967"/>
            <a:ext cx="3037840" cy="464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CN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15</a:t>
            </a:fld>
            <a:endParaRPr>
              <a:latin typeface="Trebuchet MS" panose="020B0603020202020204" pitchFamily="34" charset="0"/>
              <a:ea typeface="黑体" panose="02010609060101010101" pitchFamily="49" charset="-122"/>
              <a:cs typeface="Trebuchet MS"/>
              <a:sym typeface="Trebuchet MS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97" name="Google Shape;597;p16:notes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r>
              <a:rPr lang="zh-CN" altLang="en-US" dirty="0">
                <a:latin typeface="Trebuchet MS" panose="020B0603020202020204" pitchFamily="34" charset="0"/>
                <a:ea typeface="黑体" panose="02010609060101010101" pitchFamily="49" charset="-122"/>
              </a:rPr>
              <a:t>最后要指出很有趣的一点：迁移学习是做到美梦成真的好机会。我们前面第一次探讨 </a:t>
            </a:r>
            <a:r>
              <a:rPr lang="en-US" altLang="zh-CN" dirty="0">
                <a:latin typeface="Trebuchet MS" panose="020B0603020202020204" pitchFamily="34" charset="0"/>
                <a:ea typeface="黑体" panose="02010609060101010101" pitchFamily="49" charset="-122"/>
              </a:rPr>
              <a:t>CNN </a:t>
            </a:r>
            <a:r>
              <a:rPr lang="zh-CN" altLang="en-US" dirty="0">
                <a:latin typeface="Trebuchet MS" panose="020B0603020202020204" pitchFamily="34" charset="0"/>
                <a:ea typeface="黑体" panose="02010609060101010101" pitchFamily="49" charset="-122"/>
              </a:rPr>
              <a:t>时简要谈到了这一点。这是通过将图像送入神经网络中的各层来完成的，但是，我们将通过梯度升高来最大化损失，而不是执行梯度下降。目标是扩大模型在图像中看到的模式。</a:t>
            </a:r>
          </a:p>
          <a:p>
            <a:endParaRPr lang="zh-CN" altLang="en-US" dirty="0">
              <a:latin typeface="Trebuchet MS" panose="020B0603020202020204" pitchFamily="34" charset="0"/>
              <a:ea typeface="黑体" panose="02010609060101010101" pitchFamily="49" charset="-122"/>
            </a:endParaRPr>
          </a:p>
          <a:p>
            <a:r>
              <a:rPr lang="zh-CN" altLang="en-US" dirty="0">
                <a:latin typeface="Trebuchet MS" panose="020B0603020202020204" pitchFamily="34" charset="0"/>
                <a:ea typeface="黑体" panose="02010609060101010101" pitchFamily="49" charset="-122"/>
              </a:rPr>
              <a:t>这里已通过 </a:t>
            </a:r>
            <a:r>
              <a:rPr lang="en-US" altLang="zh-CN" dirty="0">
                <a:latin typeface="Trebuchet MS" panose="020B0603020202020204" pitchFamily="34" charset="0"/>
                <a:ea typeface="黑体" panose="02010609060101010101" pitchFamily="49" charset="-122"/>
              </a:rPr>
              <a:t>InceptionV3 </a:t>
            </a:r>
            <a:r>
              <a:rPr lang="zh-CN" altLang="en-US" dirty="0">
                <a:latin typeface="Trebuchet MS" panose="020B0603020202020204" pitchFamily="34" charset="0"/>
                <a:ea typeface="黑体" panose="02010609060101010101" pitchFamily="49" charset="-122"/>
              </a:rPr>
              <a:t>模型将 </a:t>
            </a:r>
            <a:r>
              <a:rPr lang="en-US" altLang="zh-CN" dirty="0">
                <a:latin typeface="Trebuchet MS" panose="020B0603020202020204" pitchFamily="34" charset="0"/>
                <a:ea typeface="黑体" panose="02010609060101010101" pitchFamily="49" charset="-122"/>
              </a:rPr>
              <a:t>Bo </a:t>
            </a:r>
            <a:r>
              <a:rPr lang="zh-CN" altLang="en-US" dirty="0">
                <a:latin typeface="Trebuchet MS" panose="020B0603020202020204" pitchFamily="34" charset="0"/>
                <a:ea typeface="黑体" panose="02010609060101010101" pitchFamily="49" charset="-122"/>
              </a:rPr>
              <a:t>的图像送入到前三个卷积层中，我们在这里看到的是梯度。我们可以看到，随着模型的推进，这些层会慢慢开始获取越来越多的细节。</a:t>
            </a:r>
            <a:endParaRPr lang="en-US" altLang="zh-CN" dirty="0">
              <a:latin typeface="Trebuchet MS" panose="020B0603020202020204" pitchFamily="34" charset="0"/>
              <a:ea typeface="黑体" panose="02010609060101010101" pitchFamily="49" charset="-122"/>
            </a:endParaRPr>
          </a:p>
          <a:p>
            <a:endParaRPr lang="en-US" altLang="zh-CN" dirty="0">
              <a:latin typeface="Trebuchet MS" panose="020B0603020202020204" pitchFamily="34" charset="0"/>
              <a:ea typeface="黑体" panose="02010609060101010101" pitchFamily="49" charset="-122"/>
            </a:endParaRPr>
          </a:p>
          <a:p>
            <a:r>
              <a:rPr lang="zh-CN" altLang="en-US" dirty="0">
                <a:latin typeface="Trebuchet MS" panose="020B0603020202020204" pitchFamily="34" charset="0"/>
                <a:ea typeface="黑体" panose="02010609060101010101" pitchFamily="49" charset="-122"/>
              </a:rPr>
              <a:t>遗憾的是，我们没有那么多时间全面分析相关机制，但如果您不怕挑战，请访问有关如何这样做的教程链接！</a:t>
            </a:r>
            <a:endParaRPr lang="zh-CN" altLang="en-US" dirty="0">
              <a:latin typeface="Trebuchet MS" panose="020B0603020202020204" pitchFamily="34" charset="0"/>
              <a:ea typeface="黑体" panose="02010609060101010101" pitchFamily="49" charset="-122"/>
              <a:hlinkClick r:id="rId3"/>
            </a:endParaRPr>
          </a:p>
          <a:p>
            <a:endParaRPr lang="zh-CN" altLang="en-US" dirty="0">
              <a:latin typeface="Trebuchet MS" panose="020B0603020202020204" pitchFamily="34" charset="0"/>
              <a:ea typeface="黑体" panose="02010609060101010101" pitchFamily="49" charset="-122"/>
              <a:hlinkClick r:id="rId3"/>
            </a:endParaRPr>
          </a:p>
          <a:p>
            <a:r>
              <a:rPr lang="en-US" altLang="zh-CN" dirty="0">
                <a:latin typeface="Trebuchet MS" panose="020B0603020202020204" pitchFamily="34" charset="0"/>
                <a:ea typeface="黑体" panose="02010609060101010101" pitchFamily="49" charset="-122"/>
                <a:hlinkClick r:id="rId3"/>
              </a:rPr>
              <a:t>https://www.tensorflow.org/tutorials/generative/deepdream</a:t>
            </a:r>
            <a:endParaRPr lang="zh-CN" altLang="en-US" dirty="0">
              <a:latin typeface="Trebuchet MS" panose="020B0603020202020204" pitchFamily="34" charset="0"/>
              <a:ea typeface="黑体" panose="02010609060101010101" pitchFamily="49" charset="-122"/>
            </a:endParaRPr>
          </a:p>
        </p:txBody>
      </p:sp>
      <p:sp>
        <p:nvSpPr>
          <p:cNvPr id="598" name="Google Shape;598;p16:notes"/>
          <p:cNvSpPr txBox="1">
            <a:spLocks noGrp="1"/>
          </p:cNvSpPr>
          <p:nvPr>
            <p:ph type="sldNum" idx="12"/>
          </p:nvPr>
        </p:nvSpPr>
        <p:spPr>
          <a:xfrm>
            <a:off x="3663170" y="8829967"/>
            <a:ext cx="3037840" cy="464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CN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16</a:t>
            </a:fld>
            <a:endParaRPr>
              <a:latin typeface="Trebuchet MS" panose="020B0603020202020204" pitchFamily="34" charset="0"/>
              <a:ea typeface="黑体" panose="02010609060101010101" pitchFamily="49" charset="-122"/>
              <a:cs typeface="Trebuchet MS"/>
              <a:sym typeface="Trebuchet MS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6" name="Google Shape;606;p17:notes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不过，</a:t>
            </a:r>
            <a:r>
              <a:rPr lang="zh-CN">
                <a:latin typeface="Trebuchet MS" panose="020B0603020202020204" pitchFamily="34" charset="0"/>
                <a:ea typeface="黑体" panose="02010609060101010101" pitchFamily="49" charset="-122"/>
              </a:rPr>
              <a:t>重要的事情先做</a:t>
            </a:r>
            <a:r>
              <a:rPr lang="zh-CN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。让我们</a:t>
            </a:r>
            <a:r>
              <a:rPr lang="zh-CN">
                <a:latin typeface="Trebuchet MS" panose="020B0603020202020204" pitchFamily="34" charset="0"/>
                <a:ea typeface="黑体" panose="02010609060101010101" pitchFamily="49" charset="-122"/>
              </a:rPr>
              <a:t>开始</a:t>
            </a:r>
            <a:r>
              <a:rPr lang="zh-CN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制作自己的狗门和总统的狗门</a:t>
            </a:r>
            <a:r>
              <a:rPr lang="zh-CN">
                <a:latin typeface="Trebuchet MS" panose="020B0603020202020204" pitchFamily="34" charset="0"/>
                <a:ea typeface="黑体" panose="02010609060101010101" pitchFamily="49" charset="-122"/>
              </a:rPr>
              <a:t>吧</a:t>
            </a:r>
            <a:r>
              <a:rPr lang="zh-CN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。</a:t>
            </a:r>
            <a:endParaRPr>
              <a:latin typeface="Trebuchet MS" panose="020B0603020202020204" pitchFamily="34" charset="0"/>
              <a:ea typeface="黑体" panose="02010609060101010101" pitchFamily="49" charset="-122"/>
              <a:cs typeface="Trebuchet MS"/>
              <a:sym typeface="Trebuchet MS"/>
            </a:endParaRPr>
          </a:p>
        </p:txBody>
      </p:sp>
      <p:sp>
        <p:nvSpPr>
          <p:cNvPr id="607" name="Google Shape;607;p17:notes"/>
          <p:cNvSpPr txBox="1">
            <a:spLocks noGrp="1"/>
          </p:cNvSpPr>
          <p:nvPr>
            <p:ph type="sldNum" idx="12"/>
          </p:nvPr>
        </p:nvSpPr>
        <p:spPr>
          <a:xfrm>
            <a:off x="3663170" y="8829967"/>
            <a:ext cx="3037840" cy="464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CN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17</a:t>
            </a:fld>
            <a:endParaRPr>
              <a:latin typeface="Trebuchet MS" panose="020B0603020202020204" pitchFamily="34" charset="0"/>
              <a:ea typeface="黑体" panose="02010609060101010101" pitchFamily="49" charset="-122"/>
              <a:cs typeface="Trebuchet MS"/>
              <a:sym typeface="Trebuchet MS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4" name="Google Shape;934;p41:notes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 b="0" i="0" u="none" strike="noStrike">
              <a:solidFill>
                <a:schemeClr val="dk1"/>
              </a:solidFill>
              <a:latin typeface="Trebuchet MS" panose="020B0603020202020204" pitchFamily="34" charset="0"/>
              <a:ea typeface="黑体" panose="02010609060101010101" pitchFamily="49" charset="-122"/>
              <a:cs typeface="Trebuchet MS"/>
              <a:sym typeface="Trebuchet MS"/>
            </a:endParaRPr>
          </a:p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 sz="1100" u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935" name="Google Shape;935;p41:notes"/>
          <p:cNvSpPr txBox="1">
            <a:spLocks noGrp="1"/>
          </p:cNvSpPr>
          <p:nvPr>
            <p:ph type="sldNum" idx="12"/>
          </p:nvPr>
        </p:nvSpPr>
        <p:spPr>
          <a:xfrm>
            <a:off x="3663170" y="8829967"/>
            <a:ext cx="3037840" cy="464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rebuchet MS"/>
              <a:buNone/>
              <a:tabLst/>
              <a:defRPr/>
            </a:pPr>
            <a:fld id="{00000000-1234-1234-1234-123412341234}" type="slidenum">
              <a:rPr kumimoji="0" lang="en-US" sz="11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Trebuchet MS"/>
                <a:buNone/>
                <a:tabLst/>
                <a:defRPr/>
              </a:pPr>
              <a:t>18</a:t>
            </a:fld>
            <a:endParaRPr kumimoji="0" sz="11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ebuchet MS" panose="020B0603020202020204" pitchFamily="34" charset="0"/>
              <a:ea typeface="黑体" panose="02010609060101010101" pitchFamily="49" charset="-122"/>
              <a:cs typeface="Trebuchet MS"/>
              <a:sym typeface="Trebuchet MS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1" name="Google Shape;311;p2:notes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rebuchet MS" panose="020B0603020202020204" pitchFamily="34" charset="0"/>
              <a:ea typeface="黑体" panose="02010609060101010101" pitchFamily="49" charset="-122"/>
            </a:endParaRPr>
          </a:p>
        </p:txBody>
      </p:sp>
      <p:sp>
        <p:nvSpPr>
          <p:cNvPr id="312" name="Google Shape;312;p2:notes"/>
          <p:cNvSpPr txBox="1">
            <a:spLocks noGrp="1"/>
          </p:cNvSpPr>
          <p:nvPr>
            <p:ph type="sldNum" idx="12"/>
          </p:nvPr>
        </p:nvSpPr>
        <p:spPr>
          <a:xfrm>
            <a:off x="3663170" y="8829967"/>
            <a:ext cx="3037840" cy="464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rebuchet MS"/>
              <a:buNone/>
            </a:pPr>
            <a:fld id="{00000000-1234-1234-1234-123412341234}" type="slidenum">
              <a:rPr lang="en-US" altLang="zh-CN" sz="1100" b="0" i="0" u="none" strike="noStrike" cap="none">
                <a:solidFill>
                  <a:srgbClr val="000000"/>
                </a:solidFill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2</a:t>
            </a:fld>
            <a:endParaRPr sz="1100" b="0" i="0" u="none" strike="noStrike" cap="none">
              <a:solidFill>
                <a:srgbClr val="000000"/>
              </a:solidFill>
              <a:latin typeface="Trebuchet MS" panose="020B0603020202020204" pitchFamily="34" charset="0"/>
              <a:ea typeface="黑体" panose="02010609060101010101" pitchFamily="49" charset="-122"/>
              <a:cs typeface="Trebuchet MS"/>
              <a:sym typeface="Trebuchet MS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6" name="Google Shape;346;p3:notes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rebuchet MS" panose="020B0603020202020204" pitchFamily="34" charset="0"/>
              <a:ea typeface="黑体" panose="02010609060101010101" pitchFamily="49" charset="-122"/>
            </a:endParaRPr>
          </a:p>
        </p:txBody>
      </p:sp>
      <p:sp>
        <p:nvSpPr>
          <p:cNvPr id="347" name="Google Shape;347;p3:notes"/>
          <p:cNvSpPr txBox="1">
            <a:spLocks noGrp="1"/>
          </p:cNvSpPr>
          <p:nvPr>
            <p:ph type="sldNum" idx="12"/>
          </p:nvPr>
        </p:nvSpPr>
        <p:spPr>
          <a:xfrm>
            <a:off x="3663170" y="8829967"/>
            <a:ext cx="3037840" cy="464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rebuchet MS"/>
              <a:buNone/>
            </a:pPr>
            <a:fld id="{00000000-1234-1234-1234-123412341234}" type="slidenum">
              <a:rPr lang="en-US" altLang="zh-CN" sz="1100" b="0" i="0" u="none" strike="noStrike" cap="none">
                <a:solidFill>
                  <a:srgbClr val="000000"/>
                </a:solidFill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3</a:t>
            </a:fld>
            <a:endParaRPr sz="1100" b="0" i="0" u="none" strike="noStrike" cap="none">
              <a:solidFill>
                <a:srgbClr val="000000"/>
              </a:solidFill>
              <a:latin typeface="Trebuchet MS" panose="020B0603020202020204" pitchFamily="34" charset="0"/>
              <a:ea typeface="黑体" panose="02010609060101010101" pitchFamily="49" charset="-122"/>
              <a:cs typeface="Trebuchet MS"/>
              <a:sym typeface="Trebuchet MS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3" name="Google Shape;363;p4:notes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Trebuchet MS"/>
              <a:buNone/>
            </a:pPr>
            <a:r>
              <a:rPr lang="zh-CN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让我们花些时间来复习一下目前为止我们学过的一些概念。</a:t>
            </a:r>
            <a:endParaRPr>
              <a:latin typeface="Trebuchet MS" panose="020B0603020202020204" pitchFamily="34" charset="0"/>
              <a:ea typeface="黑体" panose="02010609060101010101" pitchFamily="49" charset="-122"/>
              <a:cs typeface="Trebuchet MS"/>
              <a:sym typeface="Trebuchet MS"/>
            </a:endParaRPr>
          </a:p>
        </p:txBody>
      </p:sp>
      <p:sp>
        <p:nvSpPr>
          <p:cNvPr id="364" name="Google Shape;364;p4:notes"/>
          <p:cNvSpPr txBox="1">
            <a:spLocks noGrp="1"/>
          </p:cNvSpPr>
          <p:nvPr>
            <p:ph type="sldNum" idx="12"/>
          </p:nvPr>
        </p:nvSpPr>
        <p:spPr>
          <a:xfrm>
            <a:off x="3663170" y="8829967"/>
            <a:ext cx="3037840" cy="464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CN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4</a:t>
            </a:fld>
            <a:endParaRPr>
              <a:latin typeface="Trebuchet MS" panose="020B0603020202020204" pitchFamily="34" charset="0"/>
              <a:ea typeface="黑体" panose="02010609060101010101" pitchFamily="49" charset="-122"/>
              <a:cs typeface="Trebuchet MS"/>
              <a:sym typeface="Trebuchet MS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9" name="Google Shape;369;p5:notes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问题：这些概念是什么？它们的作用是什么？</a:t>
            </a:r>
            <a:endParaRPr>
              <a:latin typeface="Trebuchet MS" panose="020B0603020202020204" pitchFamily="34" charset="0"/>
              <a:ea typeface="黑体" panose="02010609060101010101" pitchFamily="49" charset="-122"/>
            </a:endParaRPr>
          </a:p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>
              <a:latin typeface="Trebuchet MS" panose="020B0603020202020204" pitchFamily="34" charset="0"/>
              <a:ea typeface="黑体" panose="02010609060101010101" pitchFamily="49" charset="-122"/>
              <a:cs typeface="Trebuchet MS"/>
              <a:sym typeface="Trebuchet MS"/>
            </a:endParaRPr>
          </a:p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r>
              <a:rPr lang="zh-CN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答案：</a:t>
            </a:r>
            <a:endParaRPr>
              <a:latin typeface="Trebuchet MS" panose="020B0603020202020204" pitchFamily="34" charset="0"/>
              <a:ea typeface="黑体" panose="02010609060101010101" pitchFamily="49" charset="-122"/>
            </a:endParaRPr>
          </a:p>
          <a:p>
            <a:pPr marL="171450" lvl="0" indent="-171450" algn="l" rtl="0">
              <a:spcBef>
                <a:spcPts val="33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</a:pPr>
            <a:r>
              <a:rPr lang="zh-CN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学习率是指梯度下降期间参数（权重）的更改量</a:t>
            </a:r>
            <a:endParaRPr>
              <a:latin typeface="Trebuchet MS" panose="020B0603020202020204" pitchFamily="34" charset="0"/>
              <a:ea typeface="黑体" panose="02010609060101010101" pitchFamily="49" charset="-122"/>
            </a:endParaRPr>
          </a:p>
          <a:p>
            <a:pPr marL="171450" lvl="0" indent="-171450" algn="l" rtl="0">
              <a:spcBef>
                <a:spcPts val="33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</a:pPr>
            <a:r>
              <a:rPr lang="zh-CN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层数是指神经网络的深度</a:t>
            </a:r>
            <a:endParaRPr>
              <a:latin typeface="Trebuchet MS" panose="020B0603020202020204" pitchFamily="34" charset="0"/>
              <a:ea typeface="黑体" panose="02010609060101010101" pitchFamily="49" charset="-122"/>
            </a:endParaRPr>
          </a:p>
          <a:p>
            <a:pPr marL="171450" lvl="0" indent="-171450" algn="l" rtl="0">
              <a:spcBef>
                <a:spcPts val="33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</a:pPr>
            <a:r>
              <a:rPr lang="zh-CN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神经元数量是指神经网络层的宽度</a:t>
            </a:r>
            <a:endParaRPr>
              <a:latin typeface="Trebuchet MS" panose="020B0603020202020204" pitchFamily="34" charset="0"/>
              <a:ea typeface="黑体" panose="02010609060101010101" pitchFamily="49" charset="-122"/>
            </a:endParaRPr>
          </a:p>
          <a:p>
            <a:pPr marL="171450" lvl="0" indent="-171450" algn="l" rtl="0">
              <a:spcBef>
                <a:spcPts val="33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</a:pPr>
            <a:r>
              <a:rPr lang="zh-CN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激活函数是指神经元输出的变换方式</a:t>
            </a:r>
            <a:endParaRPr>
              <a:latin typeface="Trebuchet MS" panose="020B0603020202020204" pitchFamily="34" charset="0"/>
              <a:ea typeface="黑体" panose="02010609060101010101" pitchFamily="49" charset="-122"/>
            </a:endParaRPr>
          </a:p>
          <a:p>
            <a:pPr marL="171450" lvl="0" indent="-171450" algn="l" rtl="0">
              <a:spcBef>
                <a:spcPts val="33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</a:pPr>
            <a:r>
              <a:rPr lang="zh-CN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在训练过程中，Dropout 会随机关闭神经元以防止过拟合</a:t>
            </a:r>
            <a:endParaRPr>
              <a:latin typeface="Trebuchet MS" panose="020B0603020202020204" pitchFamily="34" charset="0"/>
              <a:ea typeface="黑体" panose="02010609060101010101" pitchFamily="49" charset="-122"/>
            </a:endParaRPr>
          </a:p>
          <a:p>
            <a:pPr marL="171450" lvl="0" indent="-171450" algn="l" rtl="0">
              <a:spcBef>
                <a:spcPts val="33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</a:pPr>
            <a:r>
              <a:rPr lang="zh-CN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数据是指我们用来训练模型的示例。如果数据的整洁度或变化度不够高，模型将无法泛化到真实环境。</a:t>
            </a:r>
            <a:endParaRPr>
              <a:latin typeface="Trebuchet MS" panose="020B0603020202020204" pitchFamily="34" charset="0"/>
              <a:ea typeface="黑体" panose="02010609060101010101" pitchFamily="49" charset="-122"/>
            </a:endParaRPr>
          </a:p>
          <a:p>
            <a:pPr marL="171450" lvl="0" indent="-101600" algn="l" rtl="0">
              <a:spcBef>
                <a:spcPts val="33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latin typeface="Trebuchet MS" panose="020B0603020202020204" pitchFamily="34" charset="0"/>
              <a:ea typeface="黑体" panose="02010609060101010101" pitchFamily="49" charset="-122"/>
              <a:cs typeface="Trebuchet MS"/>
              <a:sym typeface="Trebuchet MS"/>
            </a:endParaRPr>
          </a:p>
          <a:p>
            <a:pPr marL="0" lvl="0" indent="0" algn="l" rtl="0">
              <a:spcBef>
                <a:spcPts val="33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设计机器学习模型要做大量工作！</a:t>
            </a:r>
            <a:endParaRPr>
              <a:latin typeface="Trebuchet MS" panose="020B0603020202020204" pitchFamily="34" charset="0"/>
              <a:ea typeface="黑体" panose="02010609060101010101" pitchFamily="49" charset="-122"/>
            </a:endParaRPr>
          </a:p>
        </p:txBody>
      </p:sp>
      <p:sp>
        <p:nvSpPr>
          <p:cNvPr id="370" name="Google Shape;370;p5:notes"/>
          <p:cNvSpPr txBox="1">
            <a:spLocks noGrp="1"/>
          </p:cNvSpPr>
          <p:nvPr>
            <p:ph type="sldNum" idx="12"/>
          </p:nvPr>
        </p:nvSpPr>
        <p:spPr>
          <a:xfrm>
            <a:off x="3663170" y="8829967"/>
            <a:ext cx="3037840" cy="464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CN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5</a:t>
            </a:fld>
            <a:endParaRPr>
              <a:latin typeface="Trebuchet MS" panose="020B0603020202020204" pitchFamily="34" charset="0"/>
              <a:ea typeface="黑体" panose="02010609060101010101" pitchFamily="49" charset="-122"/>
              <a:cs typeface="Trebuchet MS"/>
              <a:sym typeface="Trebuchet MS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7" name="Google Shape;377;p6:notes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Trebuchet MS"/>
              <a:buNone/>
            </a:pPr>
            <a:r>
              <a:rPr lang="zh-CN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如果我们不用做所有这些工作，岂不是很好？</a:t>
            </a:r>
            <a:endParaRPr>
              <a:latin typeface="Trebuchet MS" panose="020B0603020202020204" pitchFamily="34" charset="0"/>
              <a:ea typeface="黑体" panose="02010609060101010101" pitchFamily="49" charset="-122"/>
              <a:cs typeface="Trebuchet MS"/>
              <a:sym typeface="Trebuchet MS"/>
            </a:endParaRPr>
          </a:p>
        </p:txBody>
      </p:sp>
      <p:sp>
        <p:nvSpPr>
          <p:cNvPr id="378" name="Google Shape;378;p6:notes"/>
          <p:cNvSpPr txBox="1">
            <a:spLocks noGrp="1"/>
          </p:cNvSpPr>
          <p:nvPr>
            <p:ph type="sldNum" idx="12"/>
          </p:nvPr>
        </p:nvSpPr>
        <p:spPr>
          <a:xfrm>
            <a:off x="3663170" y="8829967"/>
            <a:ext cx="3037840" cy="464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CN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6</a:t>
            </a:fld>
            <a:endParaRPr>
              <a:latin typeface="Trebuchet MS" panose="020B0603020202020204" pitchFamily="34" charset="0"/>
              <a:ea typeface="黑体" panose="02010609060101010101" pitchFamily="49" charset="-122"/>
              <a:cs typeface="Trebuchet MS"/>
              <a:sym typeface="Trebuchet MS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3" name="Google Shape;383;p7:notes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好消息是，越来越多的团队和研究人员正使他们的模型随时可供他人使用。现在，不仅出现了可让您下载现成模型的 NVIDIA GPU Cloud 等网站，而且 TensorFlow 和 PyTorch 自身的框架包含相关模块，可将模型加载到 Python 中（前提是模型的 URL 位于 TensorFlow Hub 或 PyTorch Hub 网站上）。Keras 本身附带了预先打包的模型。</a:t>
            </a:r>
            <a:endParaRPr>
              <a:latin typeface="Trebuchet MS" panose="020B0603020202020204" pitchFamily="34" charset="0"/>
              <a:ea typeface="黑体" panose="02010609060101010101" pitchFamily="49" charset="-122"/>
            </a:endParaRPr>
          </a:p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>
              <a:latin typeface="Trebuchet MS" panose="020B0603020202020204" pitchFamily="34" charset="0"/>
              <a:ea typeface="黑体" panose="02010609060101010101" pitchFamily="49" charset="-122"/>
              <a:cs typeface="Trebuchet MS"/>
              <a:sym typeface="Trebuchet MS"/>
            </a:endParaRPr>
          </a:p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r>
              <a:rPr lang="zh-CN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还有更好的消息吗？所有这些模型都是免费的！</a:t>
            </a:r>
            <a:endParaRPr>
              <a:latin typeface="Trebuchet MS" panose="020B0603020202020204" pitchFamily="34" charset="0"/>
              <a:ea typeface="黑体" panose="02010609060101010101" pitchFamily="49" charset="-122"/>
              <a:cs typeface="Trebuchet MS"/>
              <a:sym typeface="Trebuchet MS"/>
            </a:endParaRPr>
          </a:p>
        </p:txBody>
      </p:sp>
      <p:sp>
        <p:nvSpPr>
          <p:cNvPr id="384" name="Google Shape;384;p7:notes"/>
          <p:cNvSpPr txBox="1">
            <a:spLocks noGrp="1"/>
          </p:cNvSpPr>
          <p:nvPr>
            <p:ph type="sldNum" idx="12"/>
          </p:nvPr>
        </p:nvSpPr>
        <p:spPr>
          <a:xfrm>
            <a:off x="3663170" y="8829967"/>
            <a:ext cx="3037840" cy="464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CN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7</a:t>
            </a:fld>
            <a:endParaRPr>
              <a:latin typeface="Trebuchet MS" panose="020B0603020202020204" pitchFamily="34" charset="0"/>
              <a:ea typeface="黑体" panose="02010609060101010101" pitchFamily="49" charset="-122"/>
              <a:cs typeface="Trebuchet MS"/>
              <a:sym typeface="Trebuchet MS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3" name="Google Shape;393;p8:notes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我们将试验的模型名为 VGG16，它来自一篇论文，其标题恰如其文，即“Very Deep Convolutional Networks for Large-Scale Image Recognition”（用于大规模图像识别的深度卷积网络））。该模型在 2014年 ImageNet 挑战赛中夺得桂冠。ImageNet 是一个包含数百万张照片的数据库，这些照片已被标记为数千个类别，其中包括动物、食物、树木、体育运动和人类。最近，这些目标检测模型的表现比人类更为优秀，它们的准确率超过 95%</a:t>
            </a:r>
            <a:endParaRPr>
              <a:latin typeface="Trebuchet MS" panose="020B0603020202020204" pitchFamily="34" charset="0"/>
              <a:ea typeface="黑体" panose="02010609060101010101" pitchFamily="49" charset="-122"/>
              <a:cs typeface="Trebuchet MS"/>
              <a:sym typeface="Trebuchet MS"/>
            </a:endParaRPr>
          </a:p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>
              <a:latin typeface="Trebuchet MS" panose="020B0603020202020204" pitchFamily="34" charset="0"/>
              <a:ea typeface="黑体" panose="02010609060101010101" pitchFamily="49" charset="-122"/>
              <a:cs typeface="Trebuchet MS"/>
              <a:sym typeface="Trebuchet MS"/>
            </a:endParaRPr>
          </a:p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r>
              <a:rPr lang="zh-CN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VGG16 论文：</a:t>
            </a:r>
            <a:r>
              <a:rPr lang="zh-CN" u="sng">
                <a:solidFill>
                  <a:schemeClr val="hlink"/>
                </a:solidFill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  <a:hlinkClick r:id="rId3"/>
              </a:rPr>
              <a:t>https://arxiv.org/abs/1409.1556</a:t>
            </a:r>
            <a:endParaRPr>
              <a:latin typeface="Trebuchet MS" panose="020B0603020202020204" pitchFamily="34" charset="0"/>
              <a:ea typeface="黑体" panose="02010609060101010101" pitchFamily="49" charset="-122"/>
              <a:cs typeface="Trebuchet MS"/>
              <a:sym typeface="Trebuchet MS"/>
            </a:endParaRPr>
          </a:p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r>
              <a:rPr lang="zh-CN" b="0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ImageNet：</a:t>
            </a:r>
            <a:r>
              <a:rPr lang="zh-CN" u="sng">
                <a:solidFill>
                  <a:schemeClr val="hlink"/>
                </a:solidFill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  <a:hlinkClick r:id="rId4"/>
              </a:rPr>
              <a:t>http://www.image-net.org/</a:t>
            </a:r>
            <a:endParaRPr>
              <a:latin typeface="Trebuchet MS" panose="020B0603020202020204" pitchFamily="34" charset="0"/>
              <a:ea typeface="黑体" panose="02010609060101010101" pitchFamily="49" charset="-122"/>
              <a:cs typeface="Trebuchet MS"/>
              <a:sym typeface="Trebuchet MS"/>
            </a:endParaRPr>
          </a:p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r>
              <a:rPr lang="zh-CN" b="0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ImageNet 树遍历：</a:t>
            </a:r>
            <a:r>
              <a:rPr lang="zh-CN" u="sng">
                <a:solidFill>
                  <a:schemeClr val="hlink"/>
                </a:solidFill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  <a:hlinkClick r:id="rId5"/>
              </a:rPr>
              <a:t>http://imagenet.stanford.edu/synset?wnid=n03769722</a:t>
            </a:r>
            <a:endParaRPr b="0">
              <a:latin typeface="Trebuchet MS" panose="020B0603020202020204" pitchFamily="34" charset="0"/>
              <a:ea typeface="黑体" panose="02010609060101010101" pitchFamily="49" charset="-122"/>
              <a:cs typeface="Trebuchet MS"/>
              <a:sym typeface="Trebuchet MS"/>
            </a:endParaRPr>
          </a:p>
        </p:txBody>
      </p:sp>
      <p:sp>
        <p:nvSpPr>
          <p:cNvPr id="394" name="Google Shape;394;p8:notes"/>
          <p:cNvSpPr txBox="1">
            <a:spLocks noGrp="1"/>
          </p:cNvSpPr>
          <p:nvPr>
            <p:ph type="sldNum" idx="12"/>
          </p:nvPr>
        </p:nvSpPr>
        <p:spPr>
          <a:xfrm>
            <a:off x="3663170" y="8829967"/>
            <a:ext cx="3037840" cy="464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CN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8</a:t>
            </a:fld>
            <a:endParaRPr>
              <a:latin typeface="Trebuchet MS" panose="020B0603020202020204" pitchFamily="34" charset="0"/>
              <a:ea typeface="黑体" panose="02010609060101010101" pitchFamily="49" charset="-122"/>
              <a:cs typeface="Trebuchet MS"/>
              <a:sym typeface="Trebuchet MS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08" name="Google Shape;408;p9:notes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如何更好地使用此模型制作自动狗门？我们不再需要半夜起床放宠物出门了！</a:t>
            </a:r>
            <a:endParaRPr>
              <a:latin typeface="Trebuchet MS" panose="020B0603020202020204" pitchFamily="34" charset="0"/>
              <a:ea typeface="黑体" panose="02010609060101010101" pitchFamily="49" charset="-122"/>
            </a:endParaRPr>
          </a:p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>
              <a:latin typeface="Trebuchet MS" panose="020B0603020202020204" pitchFamily="34" charset="0"/>
              <a:ea typeface="黑体" panose="02010609060101010101" pitchFamily="49" charset="-122"/>
              <a:cs typeface="Trebuchet MS"/>
              <a:sym typeface="Trebuchet MS"/>
            </a:endParaRPr>
          </a:p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r>
              <a:rPr lang="zh-CN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ImageNet 包含许多动物图片，因此我们将使用它来识别我们的犬类朋友，并将所有其他动物排除在外。</a:t>
            </a:r>
            <a:endParaRPr>
              <a:latin typeface="Trebuchet MS" panose="020B0603020202020204" pitchFamily="34" charset="0"/>
              <a:ea typeface="黑体" panose="02010609060101010101" pitchFamily="49" charset="-122"/>
              <a:cs typeface="Trebuchet MS"/>
              <a:sym typeface="Trebuchet MS"/>
            </a:endParaRPr>
          </a:p>
        </p:txBody>
      </p:sp>
      <p:sp>
        <p:nvSpPr>
          <p:cNvPr id="409" name="Google Shape;409;p9:notes"/>
          <p:cNvSpPr txBox="1">
            <a:spLocks noGrp="1"/>
          </p:cNvSpPr>
          <p:nvPr>
            <p:ph type="sldNum" idx="12"/>
          </p:nvPr>
        </p:nvSpPr>
        <p:spPr>
          <a:xfrm>
            <a:off x="3663170" y="8829967"/>
            <a:ext cx="3037840" cy="464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CN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9</a:t>
            </a:fld>
            <a:endParaRPr>
              <a:latin typeface="Trebuchet MS" panose="020B0603020202020204" pitchFamily="34" charset="0"/>
              <a:ea typeface="黑体" panose="02010609060101010101" pitchFamily="49" charset="-122"/>
              <a:cs typeface="Trebuchet MS"/>
              <a:sym typeface="Trebuchet M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23.sv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 Slide">
    <p:bg>
      <p:bgPr>
        <a:solidFill>
          <a:schemeClr val="lt1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0"/>
          <p:cNvSpPr/>
          <p:nvPr/>
        </p:nvSpPr>
        <p:spPr>
          <a:xfrm>
            <a:off x="0" y="0"/>
            <a:ext cx="10972800" cy="6172200"/>
          </a:xfrm>
          <a:prstGeom prst="rect">
            <a:avLst/>
          </a:prstGeom>
          <a:gradFill>
            <a:gsLst>
              <a:gs pos="0">
                <a:schemeClr val="lt2"/>
              </a:gs>
              <a:gs pos="54000">
                <a:schemeClr val="lt2"/>
              </a:gs>
              <a:gs pos="100000">
                <a:schemeClr val="lt2"/>
              </a:gs>
            </a:gsLst>
            <a:lin ang="3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" name="Google Shape;17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10800000" flipH="1">
            <a:off x="42483" y="0"/>
            <a:ext cx="10930317" cy="617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4531" y="3033530"/>
            <a:ext cx="2020683" cy="700079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20"/>
          <p:cNvSpPr txBox="1">
            <a:spLocks noGrp="1"/>
          </p:cNvSpPr>
          <p:nvPr>
            <p:ph type="subTitle" idx="1"/>
          </p:nvPr>
        </p:nvSpPr>
        <p:spPr>
          <a:xfrm>
            <a:off x="481661" y="5353031"/>
            <a:ext cx="9526126" cy="341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lv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Font typeface="Trebuchet MS"/>
              <a:buNone/>
              <a:defRPr sz="1800" b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800"/>
              <a:buNone/>
              <a:defRPr/>
            </a:lvl3pPr>
            <a:lvl4pPr lvl="3" algn="l">
              <a:spcBef>
                <a:spcPts val="900"/>
              </a:spcBef>
              <a:spcAft>
                <a:spcPts val="0"/>
              </a:spcAft>
              <a:buClr>
                <a:schemeClr val="dk2"/>
              </a:buClr>
              <a:buSzPts val="1800"/>
              <a:buChar char="–"/>
              <a:defRPr/>
            </a:lvl4pPr>
            <a:lvl5pPr lvl="4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5pPr>
            <a:lvl6pPr lvl="5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6pPr>
            <a:lvl7pPr lvl="6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7pPr>
            <a:lvl8pPr lvl="7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8pPr>
            <a:lvl9pPr lvl="8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20" name="Google Shape;20;p20"/>
          <p:cNvSpPr txBox="1">
            <a:spLocks noGrp="1"/>
          </p:cNvSpPr>
          <p:nvPr>
            <p:ph type="title"/>
          </p:nvPr>
        </p:nvSpPr>
        <p:spPr>
          <a:xfrm>
            <a:off x="481662" y="4405221"/>
            <a:ext cx="7939668" cy="9828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600" b="1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ideo" type="titleOnly">
  <p:cSld name="TITLE_ONL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8"/>
          <p:cNvSpPr/>
          <p:nvPr/>
        </p:nvSpPr>
        <p:spPr>
          <a:xfrm>
            <a:off x="0" y="0"/>
            <a:ext cx="10972800" cy="6172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61" name="Google Shape;61;p48"/>
          <p:cNvSpPr txBox="1">
            <a:spLocks noGrp="1"/>
          </p:cNvSpPr>
          <p:nvPr>
            <p:ph type="title"/>
          </p:nvPr>
        </p:nvSpPr>
        <p:spPr>
          <a:xfrm>
            <a:off x="1553497" y="5352631"/>
            <a:ext cx="786580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62" name="Google Shape;62;p4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713271" y="5142126"/>
            <a:ext cx="7546258" cy="1040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Agenda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49"/>
          <p:cNvSpPr/>
          <p:nvPr/>
        </p:nvSpPr>
        <p:spPr>
          <a:xfrm>
            <a:off x="0" y="0"/>
            <a:ext cx="10972800" cy="6172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MO Placeholder">
  <p:cSld name="DEMO Placeholder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0"/>
          <p:cNvSpPr/>
          <p:nvPr/>
        </p:nvSpPr>
        <p:spPr>
          <a:xfrm>
            <a:off x="0" y="0"/>
            <a:ext cx="10972800" cy="6172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67" name="Google Shape;67;p50"/>
          <p:cNvSpPr txBox="1">
            <a:spLocks noGrp="1"/>
          </p:cNvSpPr>
          <p:nvPr>
            <p:ph type="title"/>
          </p:nvPr>
        </p:nvSpPr>
        <p:spPr>
          <a:xfrm>
            <a:off x="498348" y="5169473"/>
            <a:ext cx="9976104" cy="535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and Segue">
  <p:cSld name="Quote and Segue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51"/>
          <p:cNvSpPr/>
          <p:nvPr/>
        </p:nvSpPr>
        <p:spPr>
          <a:xfrm>
            <a:off x="0" y="0"/>
            <a:ext cx="10972800" cy="6172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70" name="Google Shape;70;p51"/>
          <p:cNvPicPr preferRelativeResize="0"/>
          <p:nvPr/>
        </p:nvPicPr>
        <p:blipFill rotWithShape="1">
          <a:blip r:embed="rId2">
            <a:alphaModFix/>
          </a:blip>
          <a:srcRect l="-5218" t="22933" r="58849" b="-4267"/>
          <a:stretch/>
        </p:blipFill>
        <p:spPr>
          <a:xfrm rot="10800000" flipH="1">
            <a:off x="0" y="0"/>
            <a:ext cx="10972800" cy="617220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51"/>
          <p:cNvSpPr/>
          <p:nvPr/>
        </p:nvSpPr>
        <p:spPr>
          <a:xfrm>
            <a:off x="0" y="0"/>
            <a:ext cx="10972800" cy="6172200"/>
          </a:xfrm>
          <a:prstGeom prst="rect">
            <a:avLst/>
          </a:prstGeom>
          <a:gradFill>
            <a:gsLst>
              <a:gs pos="0">
                <a:schemeClr val="lt2"/>
              </a:gs>
              <a:gs pos="40000">
                <a:schemeClr val="lt2"/>
              </a:gs>
              <a:gs pos="100000">
                <a:srgbClr val="76B900">
                  <a:alpha val="0"/>
                </a:srgbClr>
              </a:gs>
            </a:gsLst>
            <a:lin ang="3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72" name="Google Shape;72;p51"/>
          <p:cNvSpPr/>
          <p:nvPr/>
        </p:nvSpPr>
        <p:spPr>
          <a:xfrm>
            <a:off x="0" y="0"/>
            <a:ext cx="10972800" cy="61722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rgbClr val="76B900">
                  <a:alpha val="29803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Subtitle, and Content">
  <p:cSld name="Title, Subtitle, and Conten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2"/>
          <p:cNvSpPr txBox="1">
            <a:spLocks noGrp="1"/>
          </p:cNvSpPr>
          <p:nvPr>
            <p:ph type="title"/>
          </p:nvPr>
        </p:nvSpPr>
        <p:spPr>
          <a:xfrm>
            <a:off x="498348" y="661226"/>
            <a:ext cx="9976104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80"/>
              <a:buFont typeface="Gill Sans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22"/>
          <p:cNvSpPr txBox="1">
            <a:spLocks noGrp="1"/>
          </p:cNvSpPr>
          <p:nvPr>
            <p:ph type="body" idx="1"/>
          </p:nvPr>
        </p:nvSpPr>
        <p:spPr>
          <a:xfrm>
            <a:off x="516750" y="2103035"/>
            <a:ext cx="9948672" cy="3718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Gill Sans"/>
              <a:buNone/>
              <a:defRPr sz="20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Gill Sans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Gill Sans"/>
              <a:buNone/>
              <a:defRPr sz="1600">
                <a:solidFill>
                  <a:schemeClr val="lt1"/>
                </a:solidFill>
              </a:defRPr>
            </a:lvl3pPr>
            <a:lvl4pPr marL="1828800" lvl="3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>
                <a:solidFill>
                  <a:schemeClr val="dk1"/>
                </a:solidFill>
              </a:defRPr>
            </a:lvl4pPr>
            <a:lvl5pPr marL="2286000" lvl="4" indent="-297179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Clr>
                <a:schemeClr val="lt2"/>
              </a:buClr>
              <a:buSzPts val="1080"/>
              <a:buFont typeface="Noto Sans Symbols"/>
              <a:buChar char="▪"/>
              <a:defRPr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22"/>
          <p:cNvSpPr txBox="1">
            <a:spLocks noGrp="1"/>
          </p:cNvSpPr>
          <p:nvPr>
            <p:ph type="body" idx="2"/>
          </p:nvPr>
        </p:nvSpPr>
        <p:spPr>
          <a:xfrm>
            <a:off x="498348" y="1183333"/>
            <a:ext cx="9976104" cy="525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900"/>
              </a:spcBef>
              <a:spcAft>
                <a:spcPts val="0"/>
              </a:spcAft>
              <a:buSzPts val="2400"/>
              <a:buFont typeface="Trebuchet MS"/>
              <a:buNone/>
              <a:defRPr sz="2400" b="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lvl="1" indent="-228600" algn="ctr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2800"/>
              <a:buFont typeface="Trebuchet MS"/>
              <a:buNone/>
              <a:defRPr sz="2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lvl="2" indent="-228600" algn="ctr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2800"/>
              <a:buFont typeface="Trebuchet MS"/>
              <a:buNone/>
              <a:defRPr sz="2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lvl="3" indent="-228600" algn="ctr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2800"/>
              <a:buFont typeface="Trebuchet MS"/>
              <a:buNone/>
              <a:defRPr sz="2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lvl="4" indent="-228600" algn="ctr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2800"/>
              <a:buFont typeface="Trebuchet MS"/>
              <a:buNone/>
              <a:defRPr sz="2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lvl="5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52"/>
          <p:cNvSpPr txBox="1">
            <a:spLocks noGrp="1"/>
          </p:cNvSpPr>
          <p:nvPr>
            <p:ph type="ctrTitle"/>
          </p:nvPr>
        </p:nvSpPr>
        <p:spPr>
          <a:xfrm>
            <a:off x="2176001" y="722069"/>
            <a:ext cx="7773366" cy="2287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940"/>
              <a:buFont typeface="Gill Sans"/>
              <a:buNone/>
              <a:defRPr sz="594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52"/>
          <p:cNvSpPr txBox="1">
            <a:spLocks noGrp="1"/>
          </p:cNvSpPr>
          <p:nvPr>
            <p:ph type="subTitle" idx="1"/>
          </p:nvPr>
        </p:nvSpPr>
        <p:spPr>
          <a:xfrm>
            <a:off x="2176002" y="3178084"/>
            <a:ext cx="7773365" cy="8798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20000"/>
              </a:lnSpc>
              <a:spcBef>
                <a:spcPts val="900"/>
              </a:spcBef>
              <a:spcAft>
                <a:spcPts val="0"/>
              </a:spcAft>
              <a:buSzPts val="1620"/>
              <a:buNone/>
              <a:defRPr sz="1620" b="0" cap="none">
                <a:solidFill>
                  <a:schemeClr val="dk1"/>
                </a:solidFill>
              </a:defRPr>
            </a:lvl1pPr>
            <a:lvl2pPr lvl="1" algn="ctr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620"/>
              <a:buNone/>
              <a:defRPr sz="1620"/>
            </a:lvl2pPr>
            <a:lvl3pPr lvl="2" algn="ctr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620"/>
              <a:buNone/>
              <a:defRPr sz="1620"/>
            </a:lvl3pPr>
            <a:lvl4pPr lvl="3" algn="ctr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440"/>
              <a:buNone/>
              <a:defRPr sz="1440"/>
            </a:lvl4pPr>
            <a:lvl5pPr lvl="4" algn="ctr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440"/>
              <a:buNone/>
              <a:defRPr sz="1440"/>
            </a:lvl5pPr>
            <a:lvl6pPr lvl="5" algn="ctr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440"/>
              <a:buNone/>
              <a:defRPr sz="1440"/>
            </a:lvl6pPr>
            <a:lvl7pPr lvl="6" algn="ctr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440"/>
              <a:buNone/>
              <a:defRPr sz="1440"/>
            </a:lvl7pPr>
            <a:lvl8pPr lvl="7" algn="ctr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440"/>
              <a:buNone/>
              <a:defRPr sz="1440"/>
            </a:lvl8pPr>
            <a:lvl9pPr lvl="8" algn="ctr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440"/>
              <a:buNone/>
              <a:defRPr sz="1440"/>
            </a:lvl9pPr>
          </a:lstStyle>
          <a:p>
            <a:endParaRPr/>
          </a:p>
        </p:txBody>
      </p:sp>
      <p:sp>
        <p:nvSpPr>
          <p:cNvPr id="90" name="Google Shape;90;p52"/>
          <p:cNvSpPr txBox="1">
            <a:spLocks noGrp="1"/>
          </p:cNvSpPr>
          <p:nvPr>
            <p:ph type="dt" idx="10"/>
          </p:nvPr>
        </p:nvSpPr>
        <p:spPr>
          <a:xfrm>
            <a:off x="6798724" y="297333"/>
            <a:ext cx="3150644" cy="278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52"/>
          <p:cNvSpPr txBox="1">
            <a:spLocks noGrp="1"/>
          </p:cNvSpPr>
          <p:nvPr>
            <p:ph type="ftr" idx="11"/>
          </p:nvPr>
        </p:nvSpPr>
        <p:spPr>
          <a:xfrm>
            <a:off x="2174850" y="296377"/>
            <a:ext cx="4476524" cy="278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52"/>
          <p:cNvSpPr txBox="1">
            <a:spLocks noGrp="1"/>
          </p:cNvSpPr>
          <p:nvPr>
            <p:ph type="sldNum" idx="12"/>
          </p:nvPr>
        </p:nvSpPr>
        <p:spPr>
          <a:xfrm>
            <a:off x="1293898" y="719076"/>
            <a:ext cx="729917" cy="45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93" name="Google Shape;93;p52"/>
          <p:cNvCxnSpPr/>
          <p:nvPr/>
        </p:nvCxnSpPr>
        <p:spPr>
          <a:xfrm>
            <a:off x="2176002" y="3175688"/>
            <a:ext cx="7773365" cy="0"/>
          </a:xfrm>
          <a:prstGeom prst="straightConnector1">
            <a:avLst/>
          </a:prstGeom>
          <a:noFill/>
          <a:ln w="317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53"/>
          <p:cNvSpPr txBox="1">
            <a:spLocks noGrp="1"/>
          </p:cNvSpPr>
          <p:nvPr>
            <p:ph type="title"/>
          </p:nvPr>
        </p:nvSpPr>
        <p:spPr>
          <a:xfrm>
            <a:off x="1306421" y="724067"/>
            <a:ext cx="8642948" cy="944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53"/>
          <p:cNvSpPr txBox="1">
            <a:spLocks noGrp="1"/>
          </p:cNvSpPr>
          <p:nvPr>
            <p:ph type="body" idx="1"/>
          </p:nvPr>
        </p:nvSpPr>
        <p:spPr>
          <a:xfrm>
            <a:off x="1306421" y="1814159"/>
            <a:ext cx="8642948" cy="3105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9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7" name="Google Shape;97;p53"/>
          <p:cNvSpPr txBox="1">
            <a:spLocks noGrp="1"/>
          </p:cNvSpPr>
          <p:nvPr>
            <p:ph type="dt" idx="10"/>
          </p:nvPr>
        </p:nvSpPr>
        <p:spPr>
          <a:xfrm>
            <a:off x="6798724" y="297333"/>
            <a:ext cx="3150644" cy="278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53"/>
          <p:cNvSpPr txBox="1">
            <a:spLocks noGrp="1"/>
          </p:cNvSpPr>
          <p:nvPr>
            <p:ph type="ftr" idx="11"/>
          </p:nvPr>
        </p:nvSpPr>
        <p:spPr>
          <a:xfrm>
            <a:off x="1306421" y="296377"/>
            <a:ext cx="5344952" cy="278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53"/>
          <p:cNvSpPr txBox="1">
            <a:spLocks noGrp="1"/>
          </p:cNvSpPr>
          <p:nvPr>
            <p:ph type="sldNum" idx="12"/>
          </p:nvPr>
        </p:nvSpPr>
        <p:spPr>
          <a:xfrm>
            <a:off x="432055" y="719076"/>
            <a:ext cx="729917" cy="45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100" name="Google Shape;100;p53"/>
          <p:cNvCxnSpPr/>
          <p:nvPr/>
        </p:nvCxnSpPr>
        <p:spPr>
          <a:xfrm>
            <a:off x="1308506" y="1662379"/>
            <a:ext cx="8646770" cy="0"/>
          </a:xfrm>
          <a:prstGeom prst="straightConnector1">
            <a:avLst/>
          </a:prstGeom>
          <a:noFill/>
          <a:ln w="317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4"/>
          <p:cNvSpPr txBox="1">
            <a:spLocks noGrp="1"/>
          </p:cNvSpPr>
          <p:nvPr>
            <p:ph type="title"/>
          </p:nvPr>
        </p:nvSpPr>
        <p:spPr>
          <a:xfrm>
            <a:off x="1308815" y="1580517"/>
            <a:ext cx="7778839" cy="16991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40"/>
              <a:buFont typeface="Gill Sans"/>
              <a:buNone/>
              <a:defRPr sz="324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54"/>
          <p:cNvSpPr txBox="1">
            <a:spLocks noGrp="1"/>
          </p:cNvSpPr>
          <p:nvPr>
            <p:ph type="body" idx="1"/>
          </p:nvPr>
        </p:nvSpPr>
        <p:spPr>
          <a:xfrm>
            <a:off x="1308815" y="3425576"/>
            <a:ext cx="7767401" cy="9116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900"/>
              </a:spcBef>
              <a:spcAft>
                <a:spcPts val="0"/>
              </a:spcAft>
              <a:buSzPts val="1620"/>
              <a:buNone/>
              <a:defRPr sz="162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620"/>
              <a:buNone/>
              <a:defRPr sz="162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620"/>
              <a:buNone/>
              <a:defRPr sz="162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440"/>
              <a:buNone/>
              <a:defRPr sz="144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440"/>
              <a:buNone/>
              <a:defRPr sz="144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440"/>
              <a:buNone/>
              <a:defRPr sz="144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440"/>
              <a:buNone/>
              <a:defRPr sz="144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440"/>
              <a:buNone/>
              <a:defRPr sz="144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440"/>
              <a:buNone/>
              <a:defRPr sz="144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54"/>
          <p:cNvSpPr txBox="1">
            <a:spLocks noGrp="1"/>
          </p:cNvSpPr>
          <p:nvPr>
            <p:ph type="dt" idx="10"/>
          </p:nvPr>
        </p:nvSpPr>
        <p:spPr>
          <a:xfrm>
            <a:off x="6798724" y="297333"/>
            <a:ext cx="3150644" cy="278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54"/>
          <p:cNvSpPr txBox="1">
            <a:spLocks noGrp="1"/>
          </p:cNvSpPr>
          <p:nvPr>
            <p:ph type="ftr" idx="11"/>
          </p:nvPr>
        </p:nvSpPr>
        <p:spPr>
          <a:xfrm>
            <a:off x="1306421" y="296377"/>
            <a:ext cx="5344952" cy="278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54"/>
          <p:cNvSpPr txBox="1">
            <a:spLocks noGrp="1"/>
          </p:cNvSpPr>
          <p:nvPr>
            <p:ph type="sldNum" idx="12"/>
          </p:nvPr>
        </p:nvSpPr>
        <p:spPr>
          <a:xfrm>
            <a:off x="432055" y="719076"/>
            <a:ext cx="729917" cy="45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107" name="Google Shape;107;p54"/>
          <p:cNvCxnSpPr/>
          <p:nvPr/>
        </p:nvCxnSpPr>
        <p:spPr>
          <a:xfrm>
            <a:off x="1308815" y="3424487"/>
            <a:ext cx="7767401" cy="0"/>
          </a:xfrm>
          <a:prstGeom prst="straightConnector1">
            <a:avLst/>
          </a:prstGeom>
          <a:noFill/>
          <a:ln w="317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55"/>
          <p:cNvSpPr txBox="1">
            <a:spLocks noGrp="1"/>
          </p:cNvSpPr>
          <p:nvPr>
            <p:ph type="title"/>
          </p:nvPr>
        </p:nvSpPr>
        <p:spPr>
          <a:xfrm>
            <a:off x="1304296" y="724400"/>
            <a:ext cx="8645072" cy="953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55"/>
          <p:cNvSpPr txBox="1">
            <a:spLocks noGrp="1"/>
          </p:cNvSpPr>
          <p:nvPr>
            <p:ph type="body" idx="1"/>
          </p:nvPr>
        </p:nvSpPr>
        <p:spPr>
          <a:xfrm>
            <a:off x="1302598" y="1809790"/>
            <a:ext cx="4180637" cy="3103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9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1" name="Google Shape;111;p55"/>
          <p:cNvSpPr txBox="1">
            <a:spLocks noGrp="1"/>
          </p:cNvSpPr>
          <p:nvPr>
            <p:ph type="body" idx="2"/>
          </p:nvPr>
        </p:nvSpPr>
        <p:spPr>
          <a:xfrm>
            <a:off x="5772394" y="1815609"/>
            <a:ext cx="4180637" cy="30973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9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2" name="Google Shape;112;p55"/>
          <p:cNvSpPr txBox="1">
            <a:spLocks noGrp="1"/>
          </p:cNvSpPr>
          <p:nvPr>
            <p:ph type="dt" idx="10"/>
          </p:nvPr>
        </p:nvSpPr>
        <p:spPr>
          <a:xfrm>
            <a:off x="6798724" y="297333"/>
            <a:ext cx="3150644" cy="278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55"/>
          <p:cNvSpPr txBox="1">
            <a:spLocks noGrp="1"/>
          </p:cNvSpPr>
          <p:nvPr>
            <p:ph type="ftr" idx="11"/>
          </p:nvPr>
        </p:nvSpPr>
        <p:spPr>
          <a:xfrm>
            <a:off x="1306421" y="296377"/>
            <a:ext cx="5344952" cy="278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55"/>
          <p:cNvSpPr txBox="1">
            <a:spLocks noGrp="1"/>
          </p:cNvSpPr>
          <p:nvPr>
            <p:ph type="sldNum" idx="12"/>
          </p:nvPr>
        </p:nvSpPr>
        <p:spPr>
          <a:xfrm>
            <a:off x="432055" y="719076"/>
            <a:ext cx="729917" cy="45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115" name="Google Shape;115;p55"/>
          <p:cNvCxnSpPr/>
          <p:nvPr/>
        </p:nvCxnSpPr>
        <p:spPr>
          <a:xfrm>
            <a:off x="1308506" y="1662379"/>
            <a:ext cx="8646770" cy="0"/>
          </a:xfrm>
          <a:prstGeom prst="straightConnector1">
            <a:avLst/>
          </a:prstGeom>
          <a:noFill/>
          <a:ln w="317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56"/>
          <p:cNvSpPr txBox="1">
            <a:spLocks noGrp="1"/>
          </p:cNvSpPr>
          <p:nvPr>
            <p:ph type="title"/>
          </p:nvPr>
        </p:nvSpPr>
        <p:spPr>
          <a:xfrm>
            <a:off x="1302472" y="723747"/>
            <a:ext cx="8646895" cy="950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56"/>
          <p:cNvSpPr txBox="1">
            <a:spLocks noGrp="1"/>
          </p:cNvSpPr>
          <p:nvPr>
            <p:ph type="body" idx="1"/>
          </p:nvPr>
        </p:nvSpPr>
        <p:spPr>
          <a:xfrm>
            <a:off x="1302472" y="1817594"/>
            <a:ext cx="4180637" cy="721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980"/>
              <a:buNone/>
              <a:defRPr sz="1979" b="0" cap="none">
                <a:solidFill>
                  <a:schemeClr val="accen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None/>
              <a:defRPr sz="1800" b="1"/>
            </a:lvl2pPr>
            <a:lvl3pPr marL="1371600" lvl="2" indent="-2286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620"/>
              <a:buNone/>
              <a:defRPr sz="1620" b="1"/>
            </a:lvl3pPr>
            <a:lvl4pPr marL="1828800" lvl="3" indent="-2286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440"/>
              <a:buNone/>
              <a:defRPr sz="1440" b="1"/>
            </a:lvl4pPr>
            <a:lvl5pPr marL="2286000" lvl="4" indent="-2286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440"/>
              <a:buNone/>
              <a:defRPr sz="1440" b="1"/>
            </a:lvl5pPr>
            <a:lvl6pPr marL="2743200" lvl="5" indent="-2286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440"/>
              <a:buNone/>
              <a:defRPr sz="1440" b="1"/>
            </a:lvl6pPr>
            <a:lvl7pPr marL="3200400" lvl="6" indent="-2286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440"/>
              <a:buNone/>
              <a:defRPr sz="1440" b="1"/>
            </a:lvl7pPr>
            <a:lvl8pPr marL="3657600" lvl="7" indent="-2286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440"/>
              <a:buNone/>
              <a:defRPr sz="1440" b="1"/>
            </a:lvl8pPr>
            <a:lvl9pPr marL="4114800" lvl="8" indent="-2286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440"/>
              <a:buNone/>
              <a:defRPr sz="1440" b="1"/>
            </a:lvl9pPr>
          </a:lstStyle>
          <a:p>
            <a:endParaRPr/>
          </a:p>
        </p:txBody>
      </p:sp>
      <p:sp>
        <p:nvSpPr>
          <p:cNvPr id="119" name="Google Shape;119;p56"/>
          <p:cNvSpPr txBox="1">
            <a:spLocks noGrp="1"/>
          </p:cNvSpPr>
          <p:nvPr>
            <p:ph type="body" idx="2"/>
          </p:nvPr>
        </p:nvSpPr>
        <p:spPr>
          <a:xfrm>
            <a:off x="1302472" y="2541843"/>
            <a:ext cx="4180637" cy="2380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9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p56"/>
          <p:cNvSpPr txBox="1">
            <a:spLocks noGrp="1"/>
          </p:cNvSpPr>
          <p:nvPr>
            <p:ph type="body" idx="3"/>
          </p:nvPr>
        </p:nvSpPr>
        <p:spPr>
          <a:xfrm>
            <a:off x="5771126" y="1820703"/>
            <a:ext cx="4180637" cy="722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980"/>
              <a:buNone/>
              <a:defRPr sz="1979" b="0" cap="none">
                <a:solidFill>
                  <a:schemeClr val="accen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None/>
              <a:defRPr sz="1800" b="1"/>
            </a:lvl2pPr>
            <a:lvl3pPr marL="1371600" lvl="2" indent="-2286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620"/>
              <a:buNone/>
              <a:defRPr sz="1620" b="1"/>
            </a:lvl3pPr>
            <a:lvl4pPr marL="1828800" lvl="3" indent="-2286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440"/>
              <a:buNone/>
              <a:defRPr sz="1440" b="1"/>
            </a:lvl4pPr>
            <a:lvl5pPr marL="2286000" lvl="4" indent="-2286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440"/>
              <a:buNone/>
              <a:defRPr sz="1440" b="1"/>
            </a:lvl5pPr>
            <a:lvl6pPr marL="2743200" lvl="5" indent="-2286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440"/>
              <a:buNone/>
              <a:defRPr sz="1440" b="1"/>
            </a:lvl6pPr>
            <a:lvl7pPr marL="3200400" lvl="6" indent="-2286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440"/>
              <a:buNone/>
              <a:defRPr sz="1440" b="1"/>
            </a:lvl7pPr>
            <a:lvl8pPr marL="3657600" lvl="7" indent="-2286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440"/>
              <a:buNone/>
              <a:defRPr sz="1440" b="1"/>
            </a:lvl8pPr>
            <a:lvl9pPr marL="4114800" lvl="8" indent="-2286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440"/>
              <a:buNone/>
              <a:defRPr sz="1440" b="1"/>
            </a:lvl9pPr>
          </a:lstStyle>
          <a:p>
            <a:endParaRPr/>
          </a:p>
        </p:txBody>
      </p:sp>
      <p:sp>
        <p:nvSpPr>
          <p:cNvPr id="121" name="Google Shape;121;p56"/>
          <p:cNvSpPr txBox="1">
            <a:spLocks noGrp="1"/>
          </p:cNvSpPr>
          <p:nvPr>
            <p:ph type="body" idx="4"/>
          </p:nvPr>
        </p:nvSpPr>
        <p:spPr>
          <a:xfrm>
            <a:off x="5771126" y="2539342"/>
            <a:ext cx="4180637" cy="23736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9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56"/>
          <p:cNvSpPr txBox="1">
            <a:spLocks noGrp="1"/>
          </p:cNvSpPr>
          <p:nvPr>
            <p:ph type="dt" idx="10"/>
          </p:nvPr>
        </p:nvSpPr>
        <p:spPr>
          <a:xfrm>
            <a:off x="6798724" y="297333"/>
            <a:ext cx="3150644" cy="278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56"/>
          <p:cNvSpPr txBox="1">
            <a:spLocks noGrp="1"/>
          </p:cNvSpPr>
          <p:nvPr>
            <p:ph type="ftr" idx="11"/>
          </p:nvPr>
        </p:nvSpPr>
        <p:spPr>
          <a:xfrm>
            <a:off x="1306421" y="296377"/>
            <a:ext cx="5344952" cy="278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56"/>
          <p:cNvSpPr txBox="1">
            <a:spLocks noGrp="1"/>
          </p:cNvSpPr>
          <p:nvPr>
            <p:ph type="sldNum" idx="12"/>
          </p:nvPr>
        </p:nvSpPr>
        <p:spPr>
          <a:xfrm>
            <a:off x="432055" y="719076"/>
            <a:ext cx="729917" cy="45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125" name="Google Shape;125;p56"/>
          <p:cNvCxnSpPr/>
          <p:nvPr/>
        </p:nvCxnSpPr>
        <p:spPr>
          <a:xfrm>
            <a:off x="1308506" y="1662379"/>
            <a:ext cx="8646770" cy="0"/>
          </a:xfrm>
          <a:prstGeom prst="straightConnector1">
            <a:avLst/>
          </a:prstGeom>
          <a:noFill/>
          <a:ln w="317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ransition - Green">
  <p:cSld name="Transition - Green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3"/>
          <p:cNvSpPr/>
          <p:nvPr/>
        </p:nvSpPr>
        <p:spPr>
          <a:xfrm>
            <a:off x="0" y="0"/>
            <a:ext cx="10972800" cy="6172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23" name="Google Shape;23;p23"/>
          <p:cNvPicPr preferRelativeResize="0"/>
          <p:nvPr/>
        </p:nvPicPr>
        <p:blipFill rotWithShape="1">
          <a:blip r:embed="rId2">
            <a:alphaModFix/>
          </a:blip>
          <a:srcRect l="-5218" t="22933" r="58849" b="-4267"/>
          <a:stretch/>
        </p:blipFill>
        <p:spPr>
          <a:xfrm rot="10800000" flipH="1">
            <a:off x="0" y="0"/>
            <a:ext cx="10972800" cy="61722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23"/>
          <p:cNvSpPr/>
          <p:nvPr/>
        </p:nvSpPr>
        <p:spPr>
          <a:xfrm>
            <a:off x="0" y="0"/>
            <a:ext cx="10972800" cy="6172200"/>
          </a:xfrm>
          <a:prstGeom prst="rect">
            <a:avLst/>
          </a:prstGeom>
          <a:gradFill>
            <a:gsLst>
              <a:gs pos="0">
                <a:schemeClr val="lt2"/>
              </a:gs>
              <a:gs pos="40000">
                <a:schemeClr val="lt2"/>
              </a:gs>
              <a:gs pos="100000">
                <a:srgbClr val="76B900">
                  <a:alpha val="0"/>
                </a:srgbClr>
              </a:gs>
            </a:gsLst>
            <a:lin ang="3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5" name="Google Shape;25;p23"/>
          <p:cNvSpPr/>
          <p:nvPr/>
        </p:nvSpPr>
        <p:spPr>
          <a:xfrm>
            <a:off x="0" y="0"/>
            <a:ext cx="10972800" cy="61722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rgbClr val="76B900">
                  <a:alpha val="29803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6" name="Google Shape;26;p23"/>
          <p:cNvSpPr txBox="1">
            <a:spLocks noGrp="1"/>
          </p:cNvSpPr>
          <p:nvPr>
            <p:ph type="title"/>
          </p:nvPr>
        </p:nvSpPr>
        <p:spPr>
          <a:xfrm>
            <a:off x="498348" y="2790635"/>
            <a:ext cx="9976104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57"/>
          <p:cNvSpPr txBox="1">
            <a:spLocks noGrp="1"/>
          </p:cNvSpPr>
          <p:nvPr>
            <p:ph type="title"/>
          </p:nvPr>
        </p:nvSpPr>
        <p:spPr>
          <a:xfrm>
            <a:off x="1306421" y="724067"/>
            <a:ext cx="8642948" cy="944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57"/>
          <p:cNvSpPr txBox="1">
            <a:spLocks noGrp="1"/>
          </p:cNvSpPr>
          <p:nvPr>
            <p:ph type="dt" idx="10"/>
          </p:nvPr>
        </p:nvSpPr>
        <p:spPr>
          <a:xfrm>
            <a:off x="6798724" y="297333"/>
            <a:ext cx="3150644" cy="278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57"/>
          <p:cNvSpPr txBox="1">
            <a:spLocks noGrp="1"/>
          </p:cNvSpPr>
          <p:nvPr>
            <p:ph type="ftr" idx="11"/>
          </p:nvPr>
        </p:nvSpPr>
        <p:spPr>
          <a:xfrm>
            <a:off x="1306421" y="296377"/>
            <a:ext cx="5344952" cy="278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57"/>
          <p:cNvSpPr txBox="1">
            <a:spLocks noGrp="1"/>
          </p:cNvSpPr>
          <p:nvPr>
            <p:ph type="sldNum" idx="12"/>
          </p:nvPr>
        </p:nvSpPr>
        <p:spPr>
          <a:xfrm>
            <a:off x="432055" y="719076"/>
            <a:ext cx="729917" cy="45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131" name="Google Shape;131;p57"/>
          <p:cNvCxnSpPr/>
          <p:nvPr/>
        </p:nvCxnSpPr>
        <p:spPr>
          <a:xfrm>
            <a:off x="1308506" y="1662379"/>
            <a:ext cx="8646770" cy="0"/>
          </a:xfrm>
          <a:prstGeom prst="straightConnector1">
            <a:avLst/>
          </a:prstGeom>
          <a:noFill/>
          <a:ln w="317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2" name="Google Shape;132;p57"/>
          <p:cNvSpPr/>
          <p:nvPr/>
        </p:nvSpPr>
        <p:spPr>
          <a:xfrm>
            <a:off x="0" y="0"/>
            <a:ext cx="10972800" cy="6172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58"/>
          <p:cNvSpPr txBox="1">
            <a:spLocks noGrp="1"/>
          </p:cNvSpPr>
          <p:nvPr>
            <p:ph type="dt" idx="10"/>
          </p:nvPr>
        </p:nvSpPr>
        <p:spPr>
          <a:xfrm>
            <a:off x="6798724" y="297333"/>
            <a:ext cx="3150644" cy="278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58"/>
          <p:cNvSpPr txBox="1">
            <a:spLocks noGrp="1"/>
          </p:cNvSpPr>
          <p:nvPr>
            <p:ph type="ftr" idx="11"/>
          </p:nvPr>
        </p:nvSpPr>
        <p:spPr>
          <a:xfrm>
            <a:off x="1306421" y="296377"/>
            <a:ext cx="5344952" cy="278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58"/>
          <p:cNvSpPr txBox="1">
            <a:spLocks noGrp="1"/>
          </p:cNvSpPr>
          <p:nvPr>
            <p:ph type="sldNum" idx="12"/>
          </p:nvPr>
        </p:nvSpPr>
        <p:spPr>
          <a:xfrm>
            <a:off x="432055" y="719076"/>
            <a:ext cx="729917" cy="45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59"/>
          <p:cNvSpPr txBox="1">
            <a:spLocks noGrp="1"/>
          </p:cNvSpPr>
          <p:nvPr>
            <p:ph type="title"/>
          </p:nvPr>
        </p:nvSpPr>
        <p:spPr>
          <a:xfrm>
            <a:off x="1300204" y="719076"/>
            <a:ext cx="2945789" cy="20224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60"/>
              <a:buFont typeface="Gill Sans"/>
              <a:buNone/>
              <a:defRPr sz="216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59"/>
          <p:cNvSpPr txBox="1">
            <a:spLocks noGrp="1"/>
          </p:cNvSpPr>
          <p:nvPr>
            <p:ph type="body" idx="1"/>
          </p:nvPr>
        </p:nvSpPr>
        <p:spPr>
          <a:xfrm>
            <a:off x="4539343" y="719077"/>
            <a:ext cx="5411223" cy="4192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9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0" name="Google Shape;140;p59"/>
          <p:cNvSpPr txBox="1">
            <a:spLocks noGrp="1"/>
          </p:cNvSpPr>
          <p:nvPr>
            <p:ph type="body" idx="2"/>
          </p:nvPr>
        </p:nvSpPr>
        <p:spPr>
          <a:xfrm>
            <a:off x="1300204" y="2884942"/>
            <a:ext cx="2947512" cy="20233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900"/>
              </a:spcBef>
              <a:spcAft>
                <a:spcPts val="0"/>
              </a:spcAft>
              <a:buSzPts val="1440"/>
              <a:buNone/>
              <a:defRPr sz="1440"/>
            </a:lvl1pPr>
            <a:lvl2pPr marL="914400" lvl="1" indent="-2286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260"/>
              <a:buNone/>
              <a:defRPr sz="1260"/>
            </a:lvl2pPr>
            <a:lvl3pPr marL="1371600" lvl="2" indent="-2286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080"/>
              <a:buNone/>
              <a:defRPr sz="1080"/>
            </a:lvl3pPr>
            <a:lvl4pPr marL="1828800" lvl="3" indent="-2286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41" name="Google Shape;141;p59"/>
          <p:cNvSpPr txBox="1">
            <a:spLocks noGrp="1"/>
          </p:cNvSpPr>
          <p:nvPr>
            <p:ph type="dt" idx="10"/>
          </p:nvPr>
        </p:nvSpPr>
        <p:spPr>
          <a:xfrm>
            <a:off x="6798724" y="297333"/>
            <a:ext cx="3150644" cy="278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59"/>
          <p:cNvSpPr txBox="1">
            <a:spLocks noGrp="1"/>
          </p:cNvSpPr>
          <p:nvPr>
            <p:ph type="ftr" idx="11"/>
          </p:nvPr>
        </p:nvSpPr>
        <p:spPr>
          <a:xfrm>
            <a:off x="1306421" y="296377"/>
            <a:ext cx="5344952" cy="278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59"/>
          <p:cNvSpPr txBox="1">
            <a:spLocks noGrp="1"/>
          </p:cNvSpPr>
          <p:nvPr>
            <p:ph type="sldNum" idx="12"/>
          </p:nvPr>
        </p:nvSpPr>
        <p:spPr>
          <a:xfrm>
            <a:off x="432055" y="719076"/>
            <a:ext cx="729917" cy="45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144" name="Google Shape;144;p59"/>
          <p:cNvCxnSpPr/>
          <p:nvPr/>
        </p:nvCxnSpPr>
        <p:spPr>
          <a:xfrm>
            <a:off x="1303452" y="2884942"/>
            <a:ext cx="2942541" cy="0"/>
          </a:xfrm>
          <a:prstGeom prst="straightConnector1">
            <a:avLst/>
          </a:prstGeom>
          <a:noFill/>
          <a:ln w="317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6" name="Google Shape;146;p60"/>
          <p:cNvGrpSpPr/>
          <p:nvPr/>
        </p:nvGrpSpPr>
        <p:grpSpPr>
          <a:xfrm>
            <a:off x="6729649" y="433953"/>
            <a:ext cx="3667080" cy="4634191"/>
            <a:chOff x="7477387" y="482170"/>
            <a:chExt cx="4074533" cy="5149101"/>
          </a:xfrm>
        </p:grpSpPr>
        <p:sp>
          <p:nvSpPr>
            <p:cNvPr id="147" name="Google Shape;147;p60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  <a:lin ang="5400000" scaled="0"/>
            </a:gradFill>
            <a:ln>
              <a:noFill/>
            </a:ln>
            <a:effectLst>
              <a:outerShdw blurRad="127000" dist="228600" dir="4740000" sx="98000" sy="98000" algn="tl" rotWithShape="0">
                <a:srgbClr val="000000">
                  <a:alpha val="33725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60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ap="flat" cmpd="sng">
              <a:solidFill>
                <a:srgbClr val="191919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9" name="Google Shape;149;p60"/>
          <p:cNvSpPr txBox="1">
            <a:spLocks noGrp="1"/>
          </p:cNvSpPr>
          <p:nvPr>
            <p:ph type="title"/>
          </p:nvPr>
        </p:nvSpPr>
        <p:spPr>
          <a:xfrm>
            <a:off x="1306086" y="1016562"/>
            <a:ext cx="4979095" cy="16475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80"/>
              <a:buFont typeface="Gill Sans"/>
              <a:buNone/>
              <a:defRPr sz="288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60"/>
          <p:cNvSpPr>
            <a:spLocks noGrp="1"/>
          </p:cNvSpPr>
          <p:nvPr>
            <p:ph type="pic" idx="2"/>
          </p:nvPr>
        </p:nvSpPr>
        <p:spPr>
          <a:xfrm>
            <a:off x="7311951" y="1010288"/>
            <a:ext cx="2512054" cy="3479694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2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2880"/>
              <a:buFont typeface="Arial"/>
              <a:buNone/>
              <a:defRPr sz="288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Clr>
                <a:schemeClr val="accent1"/>
              </a:buClr>
              <a:buSzPts val="2520"/>
              <a:buFont typeface="Arial"/>
              <a:buNone/>
              <a:defRPr sz="252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Clr>
                <a:schemeClr val="accent1"/>
              </a:buClr>
              <a:buSzPts val="2160"/>
              <a:buFont typeface="Arial"/>
              <a:buNone/>
              <a:defRPr sz="216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51" name="Google Shape;151;p60"/>
          <p:cNvSpPr txBox="1">
            <a:spLocks noGrp="1"/>
          </p:cNvSpPr>
          <p:nvPr>
            <p:ph type="body" idx="1"/>
          </p:nvPr>
        </p:nvSpPr>
        <p:spPr>
          <a:xfrm>
            <a:off x="1305296" y="2831393"/>
            <a:ext cx="4971964" cy="18033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900"/>
              </a:spcBef>
              <a:spcAft>
                <a:spcPts val="0"/>
              </a:spcAft>
              <a:buSzPts val="1620"/>
              <a:buNone/>
              <a:defRPr sz="1620"/>
            </a:lvl1pPr>
            <a:lvl2pPr marL="914400" lvl="1" indent="-2286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260"/>
              <a:buNone/>
              <a:defRPr sz="1260"/>
            </a:lvl2pPr>
            <a:lvl3pPr marL="1371600" lvl="2" indent="-2286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080"/>
              <a:buNone/>
              <a:defRPr sz="1080"/>
            </a:lvl3pPr>
            <a:lvl4pPr marL="1828800" lvl="3" indent="-2286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52" name="Google Shape;152;p60"/>
          <p:cNvSpPr txBox="1">
            <a:spLocks noGrp="1"/>
          </p:cNvSpPr>
          <p:nvPr>
            <p:ph type="dt" idx="10"/>
          </p:nvPr>
        </p:nvSpPr>
        <p:spPr>
          <a:xfrm>
            <a:off x="1302644" y="4922871"/>
            <a:ext cx="4974616" cy="288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60"/>
          <p:cNvSpPr txBox="1">
            <a:spLocks noGrp="1"/>
          </p:cNvSpPr>
          <p:nvPr>
            <p:ph type="ftr" idx="11"/>
          </p:nvPr>
        </p:nvSpPr>
        <p:spPr>
          <a:xfrm>
            <a:off x="1302644" y="286776"/>
            <a:ext cx="4986904" cy="288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60"/>
          <p:cNvSpPr txBox="1">
            <a:spLocks noGrp="1"/>
          </p:cNvSpPr>
          <p:nvPr>
            <p:ph type="sldNum" idx="12"/>
          </p:nvPr>
        </p:nvSpPr>
        <p:spPr>
          <a:xfrm>
            <a:off x="432055" y="719076"/>
            <a:ext cx="729917" cy="45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155" name="Google Shape;155;p60"/>
          <p:cNvCxnSpPr/>
          <p:nvPr/>
        </p:nvCxnSpPr>
        <p:spPr>
          <a:xfrm>
            <a:off x="1302644" y="2829245"/>
            <a:ext cx="4974616" cy="0"/>
          </a:xfrm>
          <a:prstGeom prst="straightConnector1">
            <a:avLst/>
          </a:prstGeom>
          <a:noFill/>
          <a:ln w="317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61"/>
          <p:cNvSpPr txBox="1">
            <a:spLocks noGrp="1"/>
          </p:cNvSpPr>
          <p:nvPr>
            <p:ph type="title"/>
          </p:nvPr>
        </p:nvSpPr>
        <p:spPr>
          <a:xfrm>
            <a:off x="1306421" y="724067"/>
            <a:ext cx="8642948" cy="944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61"/>
          <p:cNvSpPr txBox="1">
            <a:spLocks noGrp="1"/>
          </p:cNvSpPr>
          <p:nvPr>
            <p:ph type="body" idx="1"/>
          </p:nvPr>
        </p:nvSpPr>
        <p:spPr>
          <a:xfrm rot="5400000">
            <a:off x="4075119" y="-954539"/>
            <a:ext cx="3105552" cy="8642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9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" name="Google Shape;159;p61"/>
          <p:cNvSpPr txBox="1">
            <a:spLocks noGrp="1"/>
          </p:cNvSpPr>
          <p:nvPr>
            <p:ph type="dt" idx="10"/>
          </p:nvPr>
        </p:nvSpPr>
        <p:spPr>
          <a:xfrm>
            <a:off x="6798724" y="297333"/>
            <a:ext cx="3150644" cy="278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61"/>
          <p:cNvSpPr txBox="1">
            <a:spLocks noGrp="1"/>
          </p:cNvSpPr>
          <p:nvPr>
            <p:ph type="ftr" idx="11"/>
          </p:nvPr>
        </p:nvSpPr>
        <p:spPr>
          <a:xfrm>
            <a:off x="1306421" y="296377"/>
            <a:ext cx="5344952" cy="278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61"/>
          <p:cNvSpPr txBox="1">
            <a:spLocks noGrp="1"/>
          </p:cNvSpPr>
          <p:nvPr>
            <p:ph type="sldNum" idx="12"/>
          </p:nvPr>
        </p:nvSpPr>
        <p:spPr>
          <a:xfrm>
            <a:off x="432055" y="719076"/>
            <a:ext cx="729917" cy="45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162" name="Google Shape;162;p61"/>
          <p:cNvCxnSpPr/>
          <p:nvPr/>
        </p:nvCxnSpPr>
        <p:spPr>
          <a:xfrm>
            <a:off x="1308506" y="1662379"/>
            <a:ext cx="8646770" cy="0"/>
          </a:xfrm>
          <a:prstGeom prst="straightConnector1">
            <a:avLst/>
          </a:prstGeom>
          <a:noFill/>
          <a:ln w="317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62"/>
          <p:cNvSpPr txBox="1">
            <a:spLocks noGrp="1"/>
          </p:cNvSpPr>
          <p:nvPr>
            <p:ph type="title"/>
          </p:nvPr>
        </p:nvSpPr>
        <p:spPr>
          <a:xfrm rot="5400000">
            <a:off x="7125334" y="2088942"/>
            <a:ext cx="4193900" cy="14541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80"/>
              <a:buFont typeface="Gill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62"/>
          <p:cNvSpPr txBox="1">
            <a:spLocks noGrp="1"/>
          </p:cNvSpPr>
          <p:nvPr>
            <p:ph type="body" idx="1"/>
          </p:nvPr>
        </p:nvSpPr>
        <p:spPr>
          <a:xfrm rot="5400000">
            <a:off x="2726229" y="-706948"/>
            <a:ext cx="4193900" cy="70459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9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6" name="Google Shape;166;p62"/>
          <p:cNvSpPr txBox="1">
            <a:spLocks noGrp="1"/>
          </p:cNvSpPr>
          <p:nvPr>
            <p:ph type="dt" idx="10"/>
          </p:nvPr>
        </p:nvSpPr>
        <p:spPr>
          <a:xfrm>
            <a:off x="6798724" y="297333"/>
            <a:ext cx="3150644" cy="278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62"/>
          <p:cNvSpPr txBox="1">
            <a:spLocks noGrp="1"/>
          </p:cNvSpPr>
          <p:nvPr>
            <p:ph type="ftr" idx="11"/>
          </p:nvPr>
        </p:nvSpPr>
        <p:spPr>
          <a:xfrm>
            <a:off x="1306421" y="296377"/>
            <a:ext cx="5344952" cy="278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62"/>
          <p:cNvSpPr txBox="1">
            <a:spLocks noGrp="1"/>
          </p:cNvSpPr>
          <p:nvPr>
            <p:ph type="sldNum" idx="12"/>
          </p:nvPr>
        </p:nvSpPr>
        <p:spPr>
          <a:xfrm>
            <a:off x="432055" y="719076"/>
            <a:ext cx="729917" cy="45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169" name="Google Shape;169;p62"/>
          <p:cNvCxnSpPr/>
          <p:nvPr/>
        </p:nvCxnSpPr>
        <p:spPr>
          <a:xfrm>
            <a:off x="8495200" y="719076"/>
            <a:ext cx="0" cy="4193900"/>
          </a:xfrm>
          <a:prstGeom prst="straightConnector1">
            <a:avLst/>
          </a:prstGeom>
          <a:noFill/>
          <a:ln w="317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0_Title Slide - Images">
  <p:cSld name="10_Title Slide - Images">
    <p:bg>
      <p:bgPr>
        <a:solidFill>
          <a:schemeClr val="lt1"/>
        </a:solidFill>
        <a:effectLst/>
      </p:bgPr>
    </p:bg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Google Shape;253;p6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0972800" cy="6172200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64"/>
          <p:cNvSpPr/>
          <p:nvPr/>
        </p:nvSpPr>
        <p:spPr>
          <a:xfrm>
            <a:off x="0" y="0"/>
            <a:ext cx="10972800" cy="6172200"/>
          </a:xfrm>
          <a:prstGeom prst="rect">
            <a:avLst/>
          </a:prstGeom>
          <a:gradFill>
            <a:gsLst>
              <a:gs pos="0">
                <a:srgbClr val="000000">
                  <a:alpha val="57647"/>
                </a:srgbClr>
              </a:gs>
              <a:gs pos="58000">
                <a:srgbClr val="000000">
                  <a:alpha val="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55" name="Google Shape;255;p64"/>
          <p:cNvSpPr txBox="1">
            <a:spLocks noGrp="1"/>
          </p:cNvSpPr>
          <p:nvPr>
            <p:ph type="subTitle" idx="1"/>
          </p:nvPr>
        </p:nvSpPr>
        <p:spPr>
          <a:xfrm>
            <a:off x="520850" y="1787097"/>
            <a:ext cx="8700706" cy="341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lv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Font typeface="Trebuchet MS"/>
              <a:buNone/>
              <a:defRPr sz="1800" b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800"/>
              <a:buNone/>
              <a:defRPr/>
            </a:lvl3pPr>
            <a:lvl4pPr lvl="3" algn="l">
              <a:spcBef>
                <a:spcPts val="900"/>
              </a:spcBef>
              <a:spcAft>
                <a:spcPts val="0"/>
              </a:spcAft>
              <a:buClr>
                <a:schemeClr val="dk2"/>
              </a:buClr>
              <a:buSzPts val="1800"/>
              <a:buChar char="–"/>
              <a:defRPr/>
            </a:lvl4pPr>
            <a:lvl5pPr lvl="4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5pPr>
            <a:lvl6pPr lvl="5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6pPr>
            <a:lvl7pPr lvl="6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7pPr>
            <a:lvl8pPr lvl="7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8pPr>
            <a:lvl9pPr lvl="8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256" name="Google Shape;256;p64"/>
          <p:cNvSpPr txBox="1">
            <a:spLocks noGrp="1"/>
          </p:cNvSpPr>
          <p:nvPr>
            <p:ph type="title"/>
          </p:nvPr>
        </p:nvSpPr>
        <p:spPr>
          <a:xfrm>
            <a:off x="481662" y="839286"/>
            <a:ext cx="8739340" cy="9828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600" b="1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57" name="Google Shape;257;p6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4259" y="2527241"/>
            <a:ext cx="1626671" cy="35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Subtitle, and Content">
  <p:cSld name="Title, Subtitle, and Content"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65"/>
          <p:cNvSpPr txBox="1">
            <a:spLocks noGrp="1"/>
          </p:cNvSpPr>
          <p:nvPr>
            <p:ph type="title"/>
          </p:nvPr>
        </p:nvSpPr>
        <p:spPr>
          <a:xfrm>
            <a:off x="498348" y="661226"/>
            <a:ext cx="9976104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0" name="Google Shape;260;p65"/>
          <p:cNvSpPr txBox="1">
            <a:spLocks noGrp="1"/>
          </p:cNvSpPr>
          <p:nvPr>
            <p:ph type="body" idx="1"/>
          </p:nvPr>
        </p:nvSpPr>
        <p:spPr>
          <a:xfrm>
            <a:off x="516750" y="2103035"/>
            <a:ext cx="9948672" cy="3718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rebuchet MS"/>
              <a:buNone/>
              <a:defRPr sz="2000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None/>
              <a:defRPr sz="1800">
                <a:solidFill>
                  <a:schemeClr val="dk2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None/>
              <a:defRPr sz="1600">
                <a:solidFill>
                  <a:schemeClr val="dk2"/>
                </a:solidFill>
              </a:defRPr>
            </a:lvl3pPr>
            <a:lvl4pPr marL="1828800" lvl="3" indent="-342900" algn="l"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>
                <a:solidFill>
                  <a:schemeClr val="lt1"/>
                </a:solidFill>
              </a:defRPr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>
                <a:solidFill>
                  <a:schemeClr val="lt1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261" name="Google Shape;261;p65"/>
          <p:cNvSpPr txBox="1">
            <a:spLocks noGrp="1"/>
          </p:cNvSpPr>
          <p:nvPr>
            <p:ph type="body" idx="2"/>
          </p:nvPr>
        </p:nvSpPr>
        <p:spPr>
          <a:xfrm>
            <a:off x="498348" y="1183333"/>
            <a:ext cx="9976104" cy="525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400"/>
              <a:buFont typeface="Trebuchet MS"/>
              <a:buNone/>
              <a:defRPr sz="2400" b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lvl="1" indent="-228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lvl="2" indent="-228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lvl="3" indent="-228600" algn="ctr"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lvl="4" indent="-228600" algn="ctr">
              <a:spcBef>
                <a:spcPts val="56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Subtitle, and Content with CONFIDENTIAL">
  <p:cSld name="Title, Subtitle, and Content with CONFIDENTIAL"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66"/>
          <p:cNvSpPr txBox="1">
            <a:spLocks noGrp="1"/>
          </p:cNvSpPr>
          <p:nvPr>
            <p:ph type="title"/>
          </p:nvPr>
        </p:nvSpPr>
        <p:spPr>
          <a:xfrm>
            <a:off x="498348" y="661226"/>
            <a:ext cx="9976104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4" name="Google Shape;264;p66"/>
          <p:cNvSpPr txBox="1">
            <a:spLocks noGrp="1"/>
          </p:cNvSpPr>
          <p:nvPr>
            <p:ph type="body" idx="1"/>
          </p:nvPr>
        </p:nvSpPr>
        <p:spPr>
          <a:xfrm>
            <a:off x="516750" y="2103035"/>
            <a:ext cx="9948672" cy="3718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rebuchet MS"/>
              <a:buNone/>
              <a:defRPr sz="2000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None/>
              <a:defRPr sz="1800">
                <a:solidFill>
                  <a:schemeClr val="dk2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None/>
              <a:defRPr sz="1600">
                <a:solidFill>
                  <a:schemeClr val="dk2"/>
                </a:solidFill>
              </a:defRPr>
            </a:lvl3pPr>
            <a:lvl4pPr marL="1828800" lvl="3" indent="-342900" algn="l"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>
                <a:solidFill>
                  <a:schemeClr val="lt1"/>
                </a:solidFill>
              </a:defRPr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>
                <a:solidFill>
                  <a:schemeClr val="lt1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265" name="Google Shape;265;p66"/>
          <p:cNvSpPr txBox="1">
            <a:spLocks noGrp="1"/>
          </p:cNvSpPr>
          <p:nvPr>
            <p:ph type="body" idx="2"/>
          </p:nvPr>
        </p:nvSpPr>
        <p:spPr>
          <a:xfrm>
            <a:off x="498348" y="1183333"/>
            <a:ext cx="9976104" cy="525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400"/>
              <a:buFont typeface="Trebuchet MS"/>
              <a:buNone/>
              <a:defRPr sz="2400" b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lvl="1" indent="-228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lvl="2" indent="-228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lvl="3" indent="-228600" algn="ctr"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lvl="4" indent="-228600" algn="ctr">
              <a:spcBef>
                <a:spcPts val="56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266" name="Google Shape;266;p66"/>
          <p:cNvSpPr/>
          <p:nvPr/>
        </p:nvSpPr>
        <p:spPr>
          <a:xfrm>
            <a:off x="7049729" y="5781717"/>
            <a:ext cx="2762866" cy="248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rebuchet MS"/>
              <a:buNone/>
            </a:pPr>
            <a:r>
              <a:rPr lang="zh-CN" sz="800" b="1" i="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NVIDIA CONFIDENTIAL. DO NOT DISTRIBUTE.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Subtitle, and Content - NO LOGO &amp; PAGE NUMBER">
  <p:cSld name="Title, Subtitle, and Content - NO LOGO &amp; PAGE NUMBER"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67"/>
          <p:cNvSpPr/>
          <p:nvPr/>
        </p:nvSpPr>
        <p:spPr>
          <a:xfrm>
            <a:off x="0" y="0"/>
            <a:ext cx="10972800" cy="6172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69" name="Google Shape;269;p67"/>
          <p:cNvSpPr txBox="1">
            <a:spLocks noGrp="1"/>
          </p:cNvSpPr>
          <p:nvPr>
            <p:ph type="title"/>
          </p:nvPr>
        </p:nvSpPr>
        <p:spPr>
          <a:xfrm>
            <a:off x="498348" y="661226"/>
            <a:ext cx="9976104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0" name="Google Shape;270;p67"/>
          <p:cNvSpPr txBox="1">
            <a:spLocks noGrp="1"/>
          </p:cNvSpPr>
          <p:nvPr>
            <p:ph type="body" idx="1"/>
          </p:nvPr>
        </p:nvSpPr>
        <p:spPr>
          <a:xfrm>
            <a:off x="512064" y="2103035"/>
            <a:ext cx="9948672" cy="36937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rebuchet MS"/>
              <a:buNone/>
              <a:defRPr sz="2000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None/>
              <a:defRPr sz="1800">
                <a:solidFill>
                  <a:schemeClr val="dk2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None/>
              <a:defRPr sz="1800">
                <a:solidFill>
                  <a:schemeClr val="dk2"/>
                </a:solidFill>
              </a:defRPr>
            </a:lvl3pPr>
            <a:lvl4pPr marL="1828800" lvl="3" indent="-342900" algn="l"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>
                <a:solidFill>
                  <a:schemeClr val="lt1"/>
                </a:solidFill>
              </a:defRPr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>
                <a:solidFill>
                  <a:schemeClr val="lt1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271" name="Google Shape;271;p67"/>
          <p:cNvSpPr txBox="1">
            <a:spLocks noGrp="1"/>
          </p:cNvSpPr>
          <p:nvPr>
            <p:ph type="body" idx="2"/>
          </p:nvPr>
        </p:nvSpPr>
        <p:spPr>
          <a:xfrm>
            <a:off x="498348" y="1183333"/>
            <a:ext cx="9976104" cy="525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400"/>
              <a:buFont typeface="Trebuchet MS"/>
              <a:buNone/>
              <a:defRPr sz="2400" b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lvl="1" indent="-228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lvl="2" indent="-228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lvl="3" indent="-228600" algn="ctr"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lvl="4" indent="-228600" algn="ctr">
              <a:spcBef>
                <a:spcPts val="56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Subtitle, and Content">
  <p:cSld name="Title, Subtitle, and Conten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4"/>
          <p:cNvSpPr txBox="1">
            <a:spLocks noGrp="1"/>
          </p:cNvSpPr>
          <p:nvPr>
            <p:ph type="title"/>
          </p:nvPr>
        </p:nvSpPr>
        <p:spPr>
          <a:xfrm>
            <a:off x="498348" y="661226"/>
            <a:ext cx="9976104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4"/>
          <p:cNvSpPr txBox="1">
            <a:spLocks noGrp="1"/>
          </p:cNvSpPr>
          <p:nvPr>
            <p:ph type="body" idx="1"/>
          </p:nvPr>
        </p:nvSpPr>
        <p:spPr>
          <a:xfrm>
            <a:off x="516750" y="2103035"/>
            <a:ext cx="9948672" cy="3718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rebuchet MS"/>
              <a:buNone/>
              <a:defRPr sz="2000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None/>
              <a:defRPr sz="1800">
                <a:solidFill>
                  <a:schemeClr val="dk2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None/>
              <a:defRPr sz="1600">
                <a:solidFill>
                  <a:schemeClr val="dk2"/>
                </a:solidFill>
              </a:defRPr>
            </a:lvl3pPr>
            <a:lvl4pPr marL="1828800" lvl="3" indent="-342900" algn="l"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>
                <a:solidFill>
                  <a:schemeClr val="lt1"/>
                </a:solidFill>
              </a:defRPr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>
                <a:solidFill>
                  <a:schemeClr val="lt1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30" name="Google Shape;30;p24"/>
          <p:cNvSpPr txBox="1">
            <a:spLocks noGrp="1"/>
          </p:cNvSpPr>
          <p:nvPr>
            <p:ph type="body" idx="2"/>
          </p:nvPr>
        </p:nvSpPr>
        <p:spPr>
          <a:xfrm>
            <a:off x="498348" y="1183333"/>
            <a:ext cx="9976104" cy="525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400"/>
              <a:buFont typeface="Trebuchet MS"/>
              <a:buNone/>
              <a:defRPr sz="2400" b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lvl="1" indent="-228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lvl="2" indent="-228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lvl="3" indent="-228600" algn="ctr"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lvl="4" indent="-228600" algn="ctr">
              <a:spcBef>
                <a:spcPts val="56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Photograph">
  <p:cSld name="Content with Photograph"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68"/>
          <p:cNvSpPr/>
          <p:nvPr/>
        </p:nvSpPr>
        <p:spPr>
          <a:xfrm>
            <a:off x="0" y="0"/>
            <a:ext cx="10972800" cy="6172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74" name="Google Shape;274;p68"/>
          <p:cNvSpPr txBox="1">
            <a:spLocks noGrp="1"/>
          </p:cNvSpPr>
          <p:nvPr>
            <p:ph type="title"/>
          </p:nvPr>
        </p:nvSpPr>
        <p:spPr>
          <a:xfrm>
            <a:off x="498348" y="633526"/>
            <a:ext cx="5922117" cy="618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5" name="Google Shape;275;p68"/>
          <p:cNvSpPr txBox="1">
            <a:spLocks noGrp="1"/>
          </p:cNvSpPr>
          <p:nvPr>
            <p:ph type="body" idx="1"/>
          </p:nvPr>
        </p:nvSpPr>
        <p:spPr>
          <a:xfrm>
            <a:off x="512064" y="2103035"/>
            <a:ext cx="5905833" cy="36937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rebuchet MS"/>
              <a:buNone/>
              <a:defRPr sz="2000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None/>
              <a:defRPr sz="1800">
                <a:solidFill>
                  <a:schemeClr val="dk2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None/>
              <a:defRPr sz="1800">
                <a:solidFill>
                  <a:schemeClr val="dk2"/>
                </a:solidFill>
              </a:defRPr>
            </a:lvl3pPr>
            <a:lvl4pPr marL="1828800" lvl="3" indent="-342900" algn="l"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>
                <a:solidFill>
                  <a:schemeClr val="lt1"/>
                </a:solidFill>
              </a:defRPr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>
                <a:solidFill>
                  <a:schemeClr val="lt1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276" name="Google Shape;276;p68"/>
          <p:cNvSpPr txBox="1">
            <a:spLocks noGrp="1"/>
          </p:cNvSpPr>
          <p:nvPr>
            <p:ph type="body" idx="2"/>
          </p:nvPr>
        </p:nvSpPr>
        <p:spPr>
          <a:xfrm>
            <a:off x="498348" y="1183333"/>
            <a:ext cx="5922117" cy="525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400"/>
              <a:buFont typeface="Trebuchet MS"/>
              <a:buNone/>
              <a:defRPr sz="2400" b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lvl="1" indent="-228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lvl="2" indent="-228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lvl="3" indent="-228600" algn="ctr"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lvl="4" indent="-228600" algn="ctr">
              <a:spcBef>
                <a:spcPts val="56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69"/>
          <p:cNvSpPr/>
          <p:nvPr/>
        </p:nvSpPr>
        <p:spPr>
          <a:xfrm>
            <a:off x="0" y="0"/>
            <a:ext cx="10972800" cy="6172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79" name="Google Shape;279;p69"/>
          <p:cNvSpPr txBox="1">
            <a:spLocks noGrp="1"/>
          </p:cNvSpPr>
          <p:nvPr>
            <p:ph type="title"/>
          </p:nvPr>
        </p:nvSpPr>
        <p:spPr>
          <a:xfrm>
            <a:off x="498348" y="661226"/>
            <a:ext cx="9976104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ransition - Green">
  <p:cSld name="Transition - Green"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70"/>
          <p:cNvSpPr/>
          <p:nvPr/>
        </p:nvSpPr>
        <p:spPr>
          <a:xfrm>
            <a:off x="0" y="0"/>
            <a:ext cx="10972800" cy="6172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82" name="Google Shape;282;p70"/>
          <p:cNvSpPr txBox="1">
            <a:spLocks noGrp="1"/>
          </p:cNvSpPr>
          <p:nvPr>
            <p:ph type="title"/>
          </p:nvPr>
        </p:nvSpPr>
        <p:spPr>
          <a:xfrm>
            <a:off x="498348" y="2790635"/>
            <a:ext cx="9976104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Subtitle, and Two Content">
  <p:cSld name="Title, Subtitle, and Two Content"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71"/>
          <p:cNvSpPr txBox="1">
            <a:spLocks noGrp="1"/>
          </p:cNvSpPr>
          <p:nvPr>
            <p:ph type="title"/>
          </p:nvPr>
        </p:nvSpPr>
        <p:spPr>
          <a:xfrm>
            <a:off x="498348" y="654352"/>
            <a:ext cx="9976104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5" name="Google Shape;285;p71"/>
          <p:cNvSpPr txBox="1">
            <a:spLocks noGrp="1"/>
          </p:cNvSpPr>
          <p:nvPr>
            <p:ph type="body" idx="1"/>
          </p:nvPr>
        </p:nvSpPr>
        <p:spPr>
          <a:xfrm>
            <a:off x="498348" y="2111661"/>
            <a:ext cx="4945063" cy="3693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400"/>
              <a:buFont typeface="Trebuchet MS"/>
              <a:buChar char="•"/>
              <a:defRPr sz="2400" b="0">
                <a:solidFill>
                  <a:schemeClr val="dk2"/>
                </a:solidFill>
              </a:defRPr>
            </a:lvl1pPr>
            <a:lvl2pPr marL="914400" lvl="1" indent="-355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000"/>
              <a:buFont typeface="Trebuchet MS"/>
              <a:buChar char="•"/>
              <a:defRPr sz="2000" b="0">
                <a:solidFill>
                  <a:schemeClr val="dk2"/>
                </a:solidFill>
              </a:defRPr>
            </a:lvl2pPr>
            <a:lvl3pPr marL="1371600" lvl="2" indent="-3429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800"/>
              <a:buFont typeface="Trebuchet MS"/>
              <a:buChar char="•"/>
              <a:defRPr sz="1800" b="0">
                <a:solidFill>
                  <a:schemeClr val="dk2"/>
                </a:solidFill>
              </a:defRPr>
            </a:lvl3pPr>
            <a:lvl4pPr marL="1828800" lvl="3" indent="-342900" algn="l"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▪"/>
              <a:defRPr sz="1800" b="0">
                <a:solidFill>
                  <a:schemeClr val="lt1"/>
                </a:solidFill>
              </a:defRPr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▪"/>
              <a:defRPr sz="1800" b="0">
                <a:solidFill>
                  <a:schemeClr val="lt1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»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»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»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»"/>
              <a:defRPr sz="1800"/>
            </a:lvl9pPr>
          </a:lstStyle>
          <a:p>
            <a:endParaRPr/>
          </a:p>
        </p:txBody>
      </p:sp>
      <p:sp>
        <p:nvSpPr>
          <p:cNvPr id="286" name="Google Shape;286;p71"/>
          <p:cNvSpPr txBox="1">
            <a:spLocks noGrp="1"/>
          </p:cNvSpPr>
          <p:nvPr>
            <p:ph type="body" idx="2"/>
          </p:nvPr>
        </p:nvSpPr>
        <p:spPr>
          <a:xfrm>
            <a:off x="5529390" y="2111661"/>
            <a:ext cx="4945062" cy="3693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400"/>
              <a:buFont typeface="Trebuchet MS"/>
              <a:buChar char="•"/>
              <a:defRPr sz="2400" b="0">
                <a:solidFill>
                  <a:schemeClr val="dk2"/>
                </a:solidFill>
              </a:defRPr>
            </a:lvl1pPr>
            <a:lvl2pPr marL="914400" lvl="1" indent="-355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000"/>
              <a:buFont typeface="Trebuchet MS"/>
              <a:buChar char="•"/>
              <a:defRPr sz="2000" b="0">
                <a:solidFill>
                  <a:schemeClr val="dk2"/>
                </a:solidFill>
              </a:defRPr>
            </a:lvl2pPr>
            <a:lvl3pPr marL="1371600" lvl="2" indent="-3429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800"/>
              <a:buFont typeface="Trebuchet MS"/>
              <a:buChar char="•"/>
              <a:defRPr sz="1800" b="0">
                <a:solidFill>
                  <a:schemeClr val="dk2"/>
                </a:solidFill>
              </a:defRPr>
            </a:lvl3pPr>
            <a:lvl4pPr marL="1828800" lvl="3" indent="-342900" algn="l"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▪"/>
              <a:defRPr sz="1800" b="0">
                <a:solidFill>
                  <a:schemeClr val="lt1"/>
                </a:solidFill>
              </a:defRPr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▪"/>
              <a:defRPr sz="1800" b="0">
                <a:solidFill>
                  <a:schemeClr val="lt1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»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»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»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»"/>
              <a:defRPr sz="1800"/>
            </a:lvl9pPr>
          </a:lstStyle>
          <a:p>
            <a:endParaRPr/>
          </a:p>
        </p:txBody>
      </p:sp>
      <p:sp>
        <p:nvSpPr>
          <p:cNvPr id="287" name="Google Shape;287;p71"/>
          <p:cNvSpPr txBox="1">
            <a:spLocks noGrp="1"/>
          </p:cNvSpPr>
          <p:nvPr>
            <p:ph type="body" idx="3"/>
          </p:nvPr>
        </p:nvSpPr>
        <p:spPr>
          <a:xfrm>
            <a:off x="498348" y="1180568"/>
            <a:ext cx="9976104" cy="525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400"/>
              <a:buFont typeface="Trebuchet MS"/>
              <a:buNone/>
              <a:defRPr sz="2400" b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lvl="1" indent="-228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lvl="2" indent="-228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lvl="3" indent="-228600" algn="ctr"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lvl="4" indent="-228600" algn="ctr">
              <a:spcBef>
                <a:spcPts val="56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ideo" type="titleOnly">
  <p:cSld name="TITLE_ONLY"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72"/>
          <p:cNvSpPr/>
          <p:nvPr/>
        </p:nvSpPr>
        <p:spPr>
          <a:xfrm>
            <a:off x="0" y="0"/>
            <a:ext cx="10972800" cy="6172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90" name="Google Shape;290;p72"/>
          <p:cNvSpPr txBox="1">
            <a:spLocks noGrp="1"/>
          </p:cNvSpPr>
          <p:nvPr>
            <p:ph type="title"/>
          </p:nvPr>
        </p:nvSpPr>
        <p:spPr>
          <a:xfrm>
            <a:off x="1553497" y="5352631"/>
            <a:ext cx="786580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91" name="Google Shape;291;p7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713271" y="5142126"/>
            <a:ext cx="7546258" cy="1040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Agenda"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73"/>
          <p:cNvSpPr/>
          <p:nvPr/>
        </p:nvSpPr>
        <p:spPr>
          <a:xfrm>
            <a:off x="0" y="0"/>
            <a:ext cx="10972800" cy="6172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MO Placeholder">
  <p:cSld name="DEMO Placeholder"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74"/>
          <p:cNvSpPr/>
          <p:nvPr/>
        </p:nvSpPr>
        <p:spPr>
          <a:xfrm>
            <a:off x="0" y="0"/>
            <a:ext cx="10972800" cy="6172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96" name="Google Shape;296;p74"/>
          <p:cNvSpPr txBox="1">
            <a:spLocks noGrp="1"/>
          </p:cNvSpPr>
          <p:nvPr>
            <p:ph type="title"/>
          </p:nvPr>
        </p:nvSpPr>
        <p:spPr>
          <a:xfrm>
            <a:off x="498348" y="5169473"/>
            <a:ext cx="9976104" cy="535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and Segue">
  <p:cSld name="Quote and Segue"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8" name="Google Shape;298;p7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0972800" cy="617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ubtitle">
  <p:cSld name="Title and Subtitle"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76"/>
          <p:cNvSpPr txBox="1">
            <a:spLocks noGrp="1"/>
          </p:cNvSpPr>
          <p:nvPr>
            <p:ph type="title"/>
          </p:nvPr>
        </p:nvSpPr>
        <p:spPr>
          <a:xfrm>
            <a:off x="498348" y="661226"/>
            <a:ext cx="9976104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1" name="Google Shape;301;p76"/>
          <p:cNvSpPr txBox="1">
            <a:spLocks noGrp="1"/>
          </p:cNvSpPr>
          <p:nvPr>
            <p:ph type="body" idx="1"/>
          </p:nvPr>
        </p:nvSpPr>
        <p:spPr>
          <a:xfrm>
            <a:off x="498348" y="1183334"/>
            <a:ext cx="9976104" cy="525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400"/>
              <a:buFont typeface="Trebuchet MS"/>
              <a:buNone/>
              <a:defRPr sz="2400" b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lvl="1" indent="-228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lvl="2" indent="-228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lvl="3" indent="-228600" algn="ctr"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lvl="4" indent="-228600" algn="ctr">
              <a:spcBef>
                <a:spcPts val="56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losing Slide">
  <p:cSld name="Closing Slide">
    <p:bg>
      <p:bgPr>
        <a:solidFill>
          <a:schemeClr val="lt1"/>
        </a:solidFill>
        <a:effectLst/>
      </p:bgPr>
    </p:bg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p5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83337" y="3902417"/>
            <a:ext cx="3232858" cy="1132744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55"/>
          <p:cNvSpPr txBox="1"/>
          <p:nvPr/>
        </p:nvSpPr>
        <p:spPr>
          <a:xfrm>
            <a:off x="481643" y="5310989"/>
            <a:ext cx="251229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rPr>
              <a:t>www.nvidia.com/dli</a:t>
            </a:r>
            <a:endParaRPr sz="2000">
              <a:solidFill>
                <a:schemeClr val="lt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280" name="Google Shape;280;p5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 flipH="1">
            <a:off x="42485" y="0"/>
            <a:ext cx="10930317" cy="61722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91802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losing Slide">
  <p:cSld name="Closing Slide">
    <p:bg>
      <p:bgPr>
        <a:solidFill>
          <a:schemeClr val="lt1"/>
        </a:soli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42"/>
          <p:cNvPicPr preferRelativeResize="0"/>
          <p:nvPr/>
        </p:nvPicPr>
        <p:blipFill rotWithShape="1">
          <a:blip r:embed="rId2">
            <a:alphaModFix/>
          </a:blip>
          <a:srcRect l="-21752" b="-228"/>
          <a:stretch/>
        </p:blipFill>
        <p:spPr>
          <a:xfrm rot="10800000" flipH="1">
            <a:off x="0" y="229699"/>
            <a:ext cx="10972800" cy="5942501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42"/>
          <p:cNvSpPr/>
          <p:nvPr/>
        </p:nvSpPr>
        <p:spPr>
          <a:xfrm>
            <a:off x="0" y="0"/>
            <a:ext cx="10972800" cy="6172200"/>
          </a:xfrm>
          <a:prstGeom prst="rect">
            <a:avLst/>
          </a:prstGeom>
          <a:gradFill>
            <a:gsLst>
              <a:gs pos="0">
                <a:schemeClr val="lt1"/>
              </a:gs>
              <a:gs pos="34000">
                <a:schemeClr val="lt1"/>
              </a:gs>
              <a:gs pos="100000">
                <a:srgbClr val="FFFFFF">
                  <a:alpha val="34901"/>
                </a:srgbClr>
              </a:gs>
            </a:gsLst>
            <a:lin ang="3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34" name="Google Shape;34;p4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83337" y="3902417"/>
            <a:ext cx="3232858" cy="1132744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2"/>
          <p:cNvSpPr txBox="1"/>
          <p:nvPr/>
        </p:nvSpPr>
        <p:spPr>
          <a:xfrm>
            <a:off x="481641" y="5310989"/>
            <a:ext cx="251229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0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rPr>
              <a:t>www.nvidia.com/dli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 Slide">
    <p:bg>
      <p:bgPr>
        <a:solidFill>
          <a:schemeClr val="lt1"/>
        </a:solidFill>
        <a:effectLst/>
      </p:bgPr>
    </p:bg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56"/>
          <p:cNvSpPr/>
          <p:nvPr/>
        </p:nvSpPr>
        <p:spPr>
          <a:xfrm>
            <a:off x="0" y="0"/>
            <a:ext cx="10972800" cy="6172200"/>
          </a:xfrm>
          <a:prstGeom prst="rect">
            <a:avLst/>
          </a:prstGeom>
          <a:gradFill>
            <a:gsLst>
              <a:gs pos="0">
                <a:schemeClr val="lt2"/>
              </a:gs>
              <a:gs pos="54000">
                <a:schemeClr val="lt2"/>
              </a:gs>
              <a:gs pos="100000">
                <a:schemeClr val="lt2"/>
              </a:gs>
            </a:gsLst>
            <a:lin ang="3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3" name="Google Shape;283;p5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10800000" flipH="1">
            <a:off x="42482" y="0"/>
            <a:ext cx="10930318" cy="617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5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4531" y="3033529"/>
            <a:ext cx="2020682" cy="700079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56"/>
          <p:cNvSpPr txBox="1">
            <a:spLocks noGrp="1"/>
          </p:cNvSpPr>
          <p:nvPr>
            <p:ph type="subTitle" idx="1"/>
          </p:nvPr>
        </p:nvSpPr>
        <p:spPr>
          <a:xfrm>
            <a:off x="481661" y="5353031"/>
            <a:ext cx="9526126" cy="341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lv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Font typeface="Trebuchet MS"/>
              <a:buNone/>
              <a:defRPr sz="1800" b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800"/>
              <a:buNone/>
              <a:defRPr/>
            </a:lvl3pPr>
            <a:lvl4pPr lvl="3" algn="l">
              <a:spcBef>
                <a:spcPts val="900"/>
              </a:spcBef>
              <a:spcAft>
                <a:spcPts val="0"/>
              </a:spcAft>
              <a:buClr>
                <a:schemeClr val="dk2"/>
              </a:buClr>
              <a:buSzPts val="1800"/>
              <a:buChar char="–"/>
              <a:defRPr/>
            </a:lvl4pPr>
            <a:lvl5pPr lvl="4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5pPr>
            <a:lvl6pPr lvl="5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6pPr>
            <a:lvl7pPr lvl="6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7pPr>
            <a:lvl8pPr lvl="7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8pPr>
            <a:lvl9pPr lvl="8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286" name="Google Shape;286;p56"/>
          <p:cNvSpPr txBox="1">
            <a:spLocks noGrp="1"/>
          </p:cNvSpPr>
          <p:nvPr>
            <p:ph type="title"/>
          </p:nvPr>
        </p:nvSpPr>
        <p:spPr>
          <a:xfrm>
            <a:off x="481662" y="4405222"/>
            <a:ext cx="7939668" cy="9828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600" b="1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93274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Subtitle, and Content">
  <p:cSld name="Title, Subtitle, and Content"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57"/>
          <p:cNvSpPr txBox="1">
            <a:spLocks noGrp="1"/>
          </p:cNvSpPr>
          <p:nvPr>
            <p:ph type="title"/>
          </p:nvPr>
        </p:nvSpPr>
        <p:spPr>
          <a:xfrm>
            <a:off x="498348" y="737428"/>
            <a:ext cx="9976104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9" name="Google Shape;289;p57"/>
          <p:cNvSpPr txBox="1">
            <a:spLocks noGrp="1"/>
          </p:cNvSpPr>
          <p:nvPr>
            <p:ph type="body" idx="1"/>
          </p:nvPr>
        </p:nvSpPr>
        <p:spPr>
          <a:xfrm>
            <a:off x="516750" y="2103037"/>
            <a:ext cx="9948672" cy="3718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None/>
              <a:defRPr sz="1800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None/>
              <a:defRPr sz="1600">
                <a:solidFill>
                  <a:schemeClr val="dk2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1400">
                <a:solidFill>
                  <a:schemeClr val="dk2"/>
                </a:solidFill>
              </a:defRPr>
            </a:lvl3pPr>
            <a:lvl4pPr marL="1828800" lvl="3" indent="-342900" algn="l"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>
                <a:solidFill>
                  <a:schemeClr val="lt1"/>
                </a:solidFill>
              </a:defRPr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>
                <a:solidFill>
                  <a:schemeClr val="lt1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290" name="Google Shape;290;p57"/>
          <p:cNvSpPr txBox="1">
            <a:spLocks noGrp="1"/>
          </p:cNvSpPr>
          <p:nvPr>
            <p:ph type="body" idx="2"/>
          </p:nvPr>
        </p:nvSpPr>
        <p:spPr>
          <a:xfrm>
            <a:off x="498348" y="1259535"/>
            <a:ext cx="9976104" cy="525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400"/>
              <a:buFont typeface="Trebuchet MS"/>
              <a:buNone/>
              <a:defRPr sz="2400" b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lvl="1" indent="-228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lvl="2" indent="-228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lvl="3" indent="-228600" algn="ctr"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lvl="4" indent="-228600" algn="ctr">
              <a:spcBef>
                <a:spcPts val="56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13190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ULLET_ICON_Title, Subtitle, and Content">
  <p:cSld name="BULLET_ICON_Title, Subtitle, and Content"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58"/>
          <p:cNvSpPr txBox="1">
            <a:spLocks noGrp="1"/>
          </p:cNvSpPr>
          <p:nvPr>
            <p:ph type="title"/>
          </p:nvPr>
        </p:nvSpPr>
        <p:spPr>
          <a:xfrm>
            <a:off x="498348" y="737428"/>
            <a:ext cx="9976104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3" name="Google Shape;293;p58"/>
          <p:cNvSpPr txBox="1">
            <a:spLocks noGrp="1"/>
          </p:cNvSpPr>
          <p:nvPr>
            <p:ph type="body" idx="1"/>
          </p:nvPr>
        </p:nvSpPr>
        <p:spPr>
          <a:xfrm>
            <a:off x="516750" y="2103037"/>
            <a:ext cx="9948672" cy="3718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14325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Trebuchet MS"/>
              <a:buChar char="•"/>
              <a:defRPr sz="1800">
                <a:solidFill>
                  <a:schemeClr val="dk2"/>
                </a:solidFill>
              </a:defRPr>
            </a:lvl1pPr>
            <a:lvl2pPr marL="914400" lvl="1" indent="-3048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rebuchet MS"/>
              <a:buChar char="•"/>
              <a:defRPr sz="1600">
                <a:solidFill>
                  <a:schemeClr val="dk2"/>
                </a:solidFill>
              </a:defRPr>
            </a:lvl2pPr>
            <a:lvl3pPr marL="1371600" lvl="2" indent="-295275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Trebuchet MS"/>
              <a:buChar char="•"/>
              <a:defRPr sz="1400">
                <a:solidFill>
                  <a:schemeClr val="dk2"/>
                </a:solidFill>
              </a:defRPr>
            </a:lvl3pPr>
            <a:lvl4pPr marL="1828800" lvl="3" indent="-342900" algn="l"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>
                <a:solidFill>
                  <a:schemeClr val="lt1"/>
                </a:solidFill>
              </a:defRPr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>
                <a:solidFill>
                  <a:schemeClr val="lt1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294" name="Google Shape;294;p58"/>
          <p:cNvSpPr txBox="1">
            <a:spLocks noGrp="1"/>
          </p:cNvSpPr>
          <p:nvPr>
            <p:ph type="body" idx="2"/>
          </p:nvPr>
        </p:nvSpPr>
        <p:spPr>
          <a:xfrm>
            <a:off x="498348" y="1259535"/>
            <a:ext cx="9976104" cy="525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400"/>
              <a:buFont typeface="Trebuchet MS"/>
              <a:buNone/>
              <a:defRPr sz="2400" b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lvl="1" indent="-228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lvl="2" indent="-228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lvl="3" indent="-228600" algn="ctr"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lvl="4" indent="-228600" algn="ctr">
              <a:spcBef>
                <a:spcPts val="56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295" name="Google Shape;295;p58"/>
          <p:cNvSpPr/>
          <p:nvPr/>
        </p:nvSpPr>
        <p:spPr>
          <a:xfrm>
            <a:off x="168283" y="5775857"/>
            <a:ext cx="2762866" cy="248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Trebuchet MS"/>
              <a:buNone/>
            </a:pPr>
            <a:r>
              <a:rPr lang="en-US" sz="700" b="1" i="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NVIDIA CONFIDENTIAL. DO NOT DISTRIBUTE.</a:t>
            </a:r>
            <a:endParaRPr sz="700" b="1" i="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3141868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FIDENTIAL">
  <p:cSld name="CONFIDENTIAL"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59"/>
          <p:cNvSpPr txBox="1">
            <a:spLocks noGrp="1"/>
          </p:cNvSpPr>
          <p:nvPr>
            <p:ph type="title"/>
          </p:nvPr>
        </p:nvSpPr>
        <p:spPr>
          <a:xfrm>
            <a:off x="498348" y="737428"/>
            <a:ext cx="9976104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8" name="Google Shape;298;p59"/>
          <p:cNvSpPr txBox="1">
            <a:spLocks noGrp="1"/>
          </p:cNvSpPr>
          <p:nvPr>
            <p:ph type="body" idx="1"/>
          </p:nvPr>
        </p:nvSpPr>
        <p:spPr>
          <a:xfrm>
            <a:off x="516750" y="2103037"/>
            <a:ext cx="9948672" cy="3718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None/>
              <a:defRPr sz="1800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None/>
              <a:defRPr sz="1600">
                <a:solidFill>
                  <a:schemeClr val="dk2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1400">
                <a:solidFill>
                  <a:schemeClr val="dk2"/>
                </a:solidFill>
              </a:defRPr>
            </a:lvl3pPr>
            <a:lvl4pPr marL="1828800" lvl="3" indent="-342900" algn="l"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>
                <a:solidFill>
                  <a:schemeClr val="lt1"/>
                </a:solidFill>
              </a:defRPr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>
                <a:solidFill>
                  <a:schemeClr val="lt1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299" name="Google Shape;299;p59"/>
          <p:cNvSpPr txBox="1">
            <a:spLocks noGrp="1"/>
          </p:cNvSpPr>
          <p:nvPr>
            <p:ph type="body" idx="2"/>
          </p:nvPr>
        </p:nvSpPr>
        <p:spPr>
          <a:xfrm>
            <a:off x="498348" y="1259535"/>
            <a:ext cx="9976104" cy="525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400"/>
              <a:buFont typeface="Trebuchet MS"/>
              <a:buNone/>
              <a:defRPr sz="2400" b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lvl="1" indent="-228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lvl="2" indent="-228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lvl="3" indent="-228600" algn="ctr"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lvl="4" indent="-228600" algn="ctr">
              <a:spcBef>
                <a:spcPts val="56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300" name="Google Shape;300;p59"/>
          <p:cNvSpPr/>
          <p:nvPr/>
        </p:nvSpPr>
        <p:spPr>
          <a:xfrm>
            <a:off x="168283" y="5775857"/>
            <a:ext cx="2762866" cy="248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Trebuchet MS"/>
              <a:buNone/>
            </a:pPr>
            <a:r>
              <a:rPr lang="en-US" sz="700" b="1" i="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NVIDIA CONFIDENTIAL. DO NOT DISTRIBUTE.</a:t>
            </a:r>
            <a:endParaRPr sz="700" b="1" i="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510328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Subtitle, Content - NO LOGO &amp; PAGE NUMBER">
  <p:cSld name="Title, Subtitle, Content - NO LOGO &amp; PAGE NUMBER"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60"/>
          <p:cNvSpPr txBox="1">
            <a:spLocks noGrp="1"/>
          </p:cNvSpPr>
          <p:nvPr>
            <p:ph type="title"/>
          </p:nvPr>
        </p:nvSpPr>
        <p:spPr>
          <a:xfrm>
            <a:off x="498348" y="737428"/>
            <a:ext cx="9976104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3" name="Google Shape;303;p60"/>
          <p:cNvSpPr txBox="1">
            <a:spLocks noGrp="1"/>
          </p:cNvSpPr>
          <p:nvPr>
            <p:ph type="body" idx="1"/>
          </p:nvPr>
        </p:nvSpPr>
        <p:spPr>
          <a:xfrm>
            <a:off x="498348" y="1259535"/>
            <a:ext cx="9976104" cy="525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400"/>
              <a:buFont typeface="Trebuchet MS"/>
              <a:buNone/>
              <a:defRPr sz="2400" b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lvl="1" indent="-228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lvl="2" indent="-228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lvl="3" indent="-228600" algn="ctr"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lvl="4" indent="-228600" algn="ctr">
              <a:spcBef>
                <a:spcPts val="56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304" name="Google Shape;304;p60"/>
          <p:cNvSpPr/>
          <p:nvPr/>
        </p:nvSpPr>
        <p:spPr>
          <a:xfrm>
            <a:off x="9809102" y="5689770"/>
            <a:ext cx="1104707" cy="34232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p60"/>
          <p:cNvSpPr txBox="1">
            <a:spLocks noGrp="1"/>
          </p:cNvSpPr>
          <p:nvPr>
            <p:ph type="body" idx="2"/>
          </p:nvPr>
        </p:nvSpPr>
        <p:spPr>
          <a:xfrm>
            <a:off x="512064" y="2103035"/>
            <a:ext cx="9948672" cy="36937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None/>
              <a:defRPr sz="1800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None/>
              <a:defRPr sz="1600">
                <a:solidFill>
                  <a:schemeClr val="dk2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None/>
              <a:defRPr sz="1600">
                <a:solidFill>
                  <a:schemeClr val="dk2"/>
                </a:solidFill>
              </a:defRPr>
            </a:lvl3pPr>
            <a:lvl4pPr marL="1828800" lvl="3" indent="-342900" algn="l"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>
                <a:solidFill>
                  <a:schemeClr val="lt1"/>
                </a:solidFill>
              </a:defRPr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>
                <a:solidFill>
                  <a:schemeClr val="lt1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1772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Photograph">
  <p:cSld name="Content with Photograph"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61"/>
          <p:cNvSpPr txBox="1">
            <a:spLocks noGrp="1"/>
          </p:cNvSpPr>
          <p:nvPr>
            <p:ph type="title"/>
          </p:nvPr>
        </p:nvSpPr>
        <p:spPr>
          <a:xfrm>
            <a:off x="519232" y="1798592"/>
            <a:ext cx="4204402" cy="618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8" name="Google Shape;308;p61"/>
          <p:cNvSpPr txBox="1">
            <a:spLocks noGrp="1"/>
          </p:cNvSpPr>
          <p:nvPr>
            <p:ph type="body" idx="1"/>
          </p:nvPr>
        </p:nvSpPr>
        <p:spPr>
          <a:xfrm>
            <a:off x="519232" y="3071581"/>
            <a:ext cx="4192841" cy="25170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None/>
              <a:defRPr sz="1600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1400">
                <a:solidFill>
                  <a:schemeClr val="dk2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1400">
                <a:solidFill>
                  <a:schemeClr val="dk2"/>
                </a:solidFill>
              </a:defRPr>
            </a:lvl3pPr>
            <a:lvl4pPr marL="1828800" lvl="3" indent="-3429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>
                <a:solidFill>
                  <a:schemeClr val="lt1"/>
                </a:solidFill>
              </a:defRPr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>
                <a:solidFill>
                  <a:schemeClr val="lt1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309" name="Google Shape;309;p61"/>
          <p:cNvSpPr txBox="1">
            <a:spLocks noGrp="1"/>
          </p:cNvSpPr>
          <p:nvPr>
            <p:ph type="body" idx="2"/>
          </p:nvPr>
        </p:nvSpPr>
        <p:spPr>
          <a:xfrm>
            <a:off x="519232" y="2348397"/>
            <a:ext cx="4204402" cy="525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000"/>
              <a:buFont typeface="Trebuchet MS"/>
              <a:buNone/>
              <a:defRPr sz="2000" b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lvl="1" indent="-228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lvl="2" indent="-228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lvl="3" indent="-228600" algn="ctr"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lvl="4" indent="-228600" algn="ctr">
              <a:spcBef>
                <a:spcPts val="56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310" name="Google Shape;310;p61"/>
          <p:cNvSpPr/>
          <p:nvPr/>
        </p:nvSpPr>
        <p:spPr>
          <a:xfrm>
            <a:off x="9636012" y="5699917"/>
            <a:ext cx="1336788" cy="47228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42134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Agenda"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62"/>
          <p:cNvSpPr/>
          <p:nvPr/>
        </p:nvSpPr>
        <p:spPr>
          <a:xfrm>
            <a:off x="0" y="-1"/>
            <a:ext cx="3583949" cy="6172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3" name="Google Shape;313;p62"/>
          <p:cNvPicPr preferRelativeResize="0"/>
          <p:nvPr/>
        </p:nvPicPr>
        <p:blipFill rotWithShape="1">
          <a:blip r:embed="rId2">
            <a:alphaModFix/>
          </a:blip>
          <a:srcRect r="67338"/>
          <a:stretch/>
        </p:blipFill>
        <p:spPr>
          <a:xfrm>
            <a:off x="0" y="0"/>
            <a:ext cx="3583949" cy="6172200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Google Shape;314;p62"/>
          <p:cNvSpPr/>
          <p:nvPr/>
        </p:nvSpPr>
        <p:spPr>
          <a:xfrm>
            <a:off x="0" y="0"/>
            <a:ext cx="3583949" cy="6172200"/>
          </a:xfrm>
          <a:prstGeom prst="rect">
            <a:avLst/>
          </a:prstGeom>
          <a:solidFill>
            <a:schemeClr val="lt2">
              <a:alpha val="8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p62"/>
          <p:cNvSpPr txBox="1">
            <a:spLocks noGrp="1"/>
          </p:cNvSpPr>
          <p:nvPr>
            <p:ph type="title"/>
          </p:nvPr>
        </p:nvSpPr>
        <p:spPr>
          <a:xfrm>
            <a:off x="441881" y="2381808"/>
            <a:ext cx="2700194" cy="1408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9887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63"/>
          <p:cNvSpPr/>
          <p:nvPr/>
        </p:nvSpPr>
        <p:spPr>
          <a:xfrm>
            <a:off x="0" y="0"/>
            <a:ext cx="10972800" cy="6172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8" name="Google Shape;318;p63"/>
          <p:cNvSpPr txBox="1">
            <a:spLocks noGrp="1"/>
          </p:cNvSpPr>
          <p:nvPr>
            <p:ph type="title"/>
          </p:nvPr>
        </p:nvSpPr>
        <p:spPr>
          <a:xfrm>
            <a:off x="498348" y="737428"/>
            <a:ext cx="9976104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88428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">
  <p:cSld name="Timeline"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64"/>
          <p:cNvSpPr/>
          <p:nvPr/>
        </p:nvSpPr>
        <p:spPr>
          <a:xfrm>
            <a:off x="0" y="0"/>
            <a:ext cx="10972800" cy="6172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21" name="Google Shape;321;p6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0972800" cy="6172200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64"/>
          <p:cNvSpPr/>
          <p:nvPr/>
        </p:nvSpPr>
        <p:spPr>
          <a:xfrm>
            <a:off x="0" y="0"/>
            <a:ext cx="10972800" cy="6172200"/>
          </a:xfrm>
          <a:prstGeom prst="rect">
            <a:avLst/>
          </a:prstGeom>
          <a:solidFill>
            <a:schemeClr val="lt2">
              <a:alpha val="8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64"/>
          <p:cNvSpPr txBox="1">
            <a:spLocks noGrp="1"/>
          </p:cNvSpPr>
          <p:nvPr>
            <p:ph type="title"/>
          </p:nvPr>
        </p:nvSpPr>
        <p:spPr>
          <a:xfrm>
            <a:off x="498348" y="737428"/>
            <a:ext cx="9976104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66094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ransition / Segue">
  <p:cSld name="Transition / Segue"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65"/>
          <p:cNvSpPr/>
          <p:nvPr/>
        </p:nvSpPr>
        <p:spPr>
          <a:xfrm>
            <a:off x="0" y="0"/>
            <a:ext cx="10972800" cy="6172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26" name="Google Shape;326;p65"/>
          <p:cNvPicPr preferRelativeResize="0"/>
          <p:nvPr/>
        </p:nvPicPr>
        <p:blipFill rotWithShape="1">
          <a:blip r:embed="rId2">
            <a:alphaModFix/>
          </a:blip>
          <a:srcRect l="5607"/>
          <a:stretch/>
        </p:blipFill>
        <p:spPr>
          <a:xfrm>
            <a:off x="0" y="0"/>
            <a:ext cx="10317378" cy="6172200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65"/>
          <p:cNvSpPr/>
          <p:nvPr/>
        </p:nvSpPr>
        <p:spPr>
          <a:xfrm>
            <a:off x="0" y="0"/>
            <a:ext cx="10972800" cy="6172200"/>
          </a:xfrm>
          <a:prstGeom prst="rect">
            <a:avLst/>
          </a:prstGeom>
          <a:solidFill>
            <a:schemeClr val="lt2">
              <a:alpha val="8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8" name="Google Shape;328;p65"/>
          <p:cNvSpPr txBox="1">
            <a:spLocks noGrp="1"/>
          </p:cNvSpPr>
          <p:nvPr>
            <p:ph type="title"/>
          </p:nvPr>
        </p:nvSpPr>
        <p:spPr>
          <a:xfrm>
            <a:off x="4080090" y="4127423"/>
            <a:ext cx="6107187" cy="13739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600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90920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Subtitle, and Content with CONFIDENTIAL">
  <p:cSld name="Title, Subtitle, and Content with CONFIDENTIAL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3"/>
          <p:cNvSpPr txBox="1">
            <a:spLocks noGrp="1"/>
          </p:cNvSpPr>
          <p:nvPr>
            <p:ph type="title"/>
          </p:nvPr>
        </p:nvSpPr>
        <p:spPr>
          <a:xfrm>
            <a:off x="498348" y="661226"/>
            <a:ext cx="9976104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43"/>
          <p:cNvSpPr txBox="1">
            <a:spLocks noGrp="1"/>
          </p:cNvSpPr>
          <p:nvPr>
            <p:ph type="body" idx="1"/>
          </p:nvPr>
        </p:nvSpPr>
        <p:spPr>
          <a:xfrm>
            <a:off x="516750" y="2103035"/>
            <a:ext cx="9948672" cy="3718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rebuchet MS"/>
              <a:buNone/>
              <a:defRPr sz="2000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None/>
              <a:defRPr sz="1800">
                <a:solidFill>
                  <a:schemeClr val="dk2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None/>
              <a:defRPr sz="1600">
                <a:solidFill>
                  <a:schemeClr val="dk2"/>
                </a:solidFill>
              </a:defRPr>
            </a:lvl3pPr>
            <a:lvl4pPr marL="1828800" lvl="3" indent="-342900" algn="l"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>
                <a:solidFill>
                  <a:schemeClr val="lt1"/>
                </a:solidFill>
              </a:defRPr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>
                <a:solidFill>
                  <a:schemeClr val="lt1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39" name="Google Shape;39;p43"/>
          <p:cNvSpPr txBox="1">
            <a:spLocks noGrp="1"/>
          </p:cNvSpPr>
          <p:nvPr>
            <p:ph type="body" idx="2"/>
          </p:nvPr>
        </p:nvSpPr>
        <p:spPr>
          <a:xfrm>
            <a:off x="498348" y="1183333"/>
            <a:ext cx="9976104" cy="525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400"/>
              <a:buFont typeface="Trebuchet MS"/>
              <a:buNone/>
              <a:defRPr sz="2400" b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lvl="1" indent="-228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lvl="2" indent="-228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lvl="3" indent="-228600" algn="ctr"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lvl="4" indent="-228600" algn="ctr">
              <a:spcBef>
                <a:spcPts val="56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40" name="Google Shape;40;p43"/>
          <p:cNvSpPr/>
          <p:nvPr/>
        </p:nvSpPr>
        <p:spPr>
          <a:xfrm>
            <a:off x="7049729" y="5781717"/>
            <a:ext cx="2762866" cy="248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rebuchet MS"/>
              <a:buNone/>
            </a:pPr>
            <a:r>
              <a:rPr lang="zh-CN" sz="800" b="1" i="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NVIDIA CONFIDENTIAL. DO NOT DISTRIBUTE.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bargo Layout">
  <p:cSld name="Embargo Layout"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66"/>
          <p:cNvSpPr/>
          <p:nvPr/>
        </p:nvSpPr>
        <p:spPr>
          <a:xfrm>
            <a:off x="0" y="0"/>
            <a:ext cx="10972800" cy="6172200"/>
          </a:xfrm>
          <a:prstGeom prst="rect">
            <a:avLst/>
          </a:prstGeom>
          <a:solidFill>
            <a:srgbClr val="9E121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1" name="Google Shape;331;p6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206131" y="910280"/>
            <a:ext cx="2560542" cy="2280102"/>
          </a:xfrm>
          <a:prstGeom prst="rect">
            <a:avLst/>
          </a:prstGeom>
          <a:noFill/>
          <a:ln>
            <a:noFill/>
          </a:ln>
        </p:spPr>
      </p:pic>
      <p:sp>
        <p:nvSpPr>
          <p:cNvPr id="332" name="Google Shape;332;p66"/>
          <p:cNvSpPr txBox="1">
            <a:spLocks noGrp="1"/>
          </p:cNvSpPr>
          <p:nvPr>
            <p:ph type="title"/>
          </p:nvPr>
        </p:nvSpPr>
        <p:spPr>
          <a:xfrm>
            <a:off x="498348" y="3814403"/>
            <a:ext cx="9976104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000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3" name="Google Shape;333;p66"/>
          <p:cNvSpPr txBox="1">
            <a:spLocks noGrp="1"/>
          </p:cNvSpPr>
          <p:nvPr>
            <p:ph type="body" idx="1"/>
          </p:nvPr>
        </p:nvSpPr>
        <p:spPr>
          <a:xfrm>
            <a:off x="498348" y="4479008"/>
            <a:ext cx="9976104" cy="525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400"/>
              <a:buFont typeface="Trebuchet MS"/>
              <a:buNone/>
              <a:defRPr sz="2400" b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lvl="1" indent="-228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lvl="2" indent="-228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lvl="3" indent="-228600" algn="ctr"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lvl="4" indent="-228600" algn="ctr">
              <a:spcBef>
                <a:spcPts val="56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74692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ideo" type="titleOnly">
  <p:cSld name="Video"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67"/>
          <p:cNvSpPr txBox="1">
            <a:spLocks noGrp="1"/>
          </p:cNvSpPr>
          <p:nvPr>
            <p:ph type="title"/>
          </p:nvPr>
        </p:nvSpPr>
        <p:spPr>
          <a:xfrm>
            <a:off x="1553497" y="5352633"/>
            <a:ext cx="786580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336" name="Google Shape;336;p6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713273" y="5142126"/>
            <a:ext cx="7546258" cy="10408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19950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68"/>
          <p:cNvSpPr/>
          <p:nvPr/>
        </p:nvSpPr>
        <p:spPr>
          <a:xfrm>
            <a:off x="0" y="0"/>
            <a:ext cx="10972800" cy="6172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22454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MO Placeholder">
  <p:cSld name="DEMO Placeholder"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69"/>
          <p:cNvSpPr/>
          <p:nvPr/>
        </p:nvSpPr>
        <p:spPr>
          <a:xfrm>
            <a:off x="0" y="0"/>
            <a:ext cx="10972800" cy="6172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" name="Google Shape;341;p69"/>
          <p:cNvSpPr txBox="1">
            <a:spLocks noGrp="1"/>
          </p:cNvSpPr>
          <p:nvPr>
            <p:ph type="title"/>
          </p:nvPr>
        </p:nvSpPr>
        <p:spPr>
          <a:xfrm>
            <a:off x="498348" y="5169475"/>
            <a:ext cx="9976104" cy="535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52856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70"/>
          <p:cNvSpPr/>
          <p:nvPr/>
        </p:nvSpPr>
        <p:spPr>
          <a:xfrm>
            <a:off x="0" y="0"/>
            <a:ext cx="10972800" cy="6172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44" name="Google Shape;344;p7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0972800" cy="6172200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Google Shape;345;p70"/>
          <p:cNvSpPr/>
          <p:nvPr/>
        </p:nvSpPr>
        <p:spPr>
          <a:xfrm>
            <a:off x="0" y="0"/>
            <a:ext cx="10972800" cy="6172200"/>
          </a:xfrm>
          <a:prstGeom prst="rect">
            <a:avLst/>
          </a:prstGeom>
          <a:solidFill>
            <a:schemeClr val="lt2">
              <a:alpha val="8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67482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2D5CEBF-9338-476B-8052-A0C77DB3EF1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1753" b="-229"/>
          <a:stretch/>
        </p:blipFill>
        <p:spPr>
          <a:xfrm flipV="1">
            <a:off x="0" y="229699"/>
            <a:ext cx="10972800" cy="594250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A649158-47CE-48EE-8573-A982767AD701}"/>
              </a:ext>
            </a:extLst>
          </p:cNvPr>
          <p:cNvSpPr/>
          <p:nvPr userDrawn="1"/>
        </p:nvSpPr>
        <p:spPr>
          <a:xfrm>
            <a:off x="0" y="0"/>
            <a:ext cx="10972800" cy="6172200"/>
          </a:xfrm>
          <a:prstGeom prst="rect">
            <a:avLst/>
          </a:prstGeom>
          <a:gradFill>
            <a:gsLst>
              <a:gs pos="34000">
                <a:schemeClr val="tx1"/>
              </a:gs>
              <a:gs pos="100000">
                <a:schemeClr val="tx1">
                  <a:alpha val="3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rebuchet MS" panose="020B060302020202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F85E20E-9E0B-4DBA-ADE0-F4952632A5A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3337" y="3902417"/>
            <a:ext cx="3232858" cy="113274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BA3ACD0-451D-4ABB-8870-656D424348FF}"/>
              </a:ext>
            </a:extLst>
          </p:cNvPr>
          <p:cNvSpPr txBox="1"/>
          <p:nvPr userDrawn="1"/>
        </p:nvSpPr>
        <p:spPr>
          <a:xfrm>
            <a:off x="481641" y="5310989"/>
            <a:ext cx="2512291" cy="36933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2000">
                <a:solidFill>
                  <a:schemeClr val="tx2"/>
                </a:solidFill>
                <a:latin typeface="Trebuchet MS" panose="020B0603020202020204" pitchFamily="34" charset="0"/>
                <a:ea typeface="微软雅黑" panose="020B0503020204020204" pitchFamily="34" charset="-122"/>
              </a:rPr>
              <a:t>www.nvidia.com/dli</a:t>
            </a:r>
          </a:p>
        </p:txBody>
      </p:sp>
    </p:spTree>
    <p:extLst>
      <p:ext uri="{BB962C8B-B14F-4D97-AF65-F5344CB8AC3E}">
        <p14:creationId xmlns:p14="http://schemas.microsoft.com/office/powerpoint/2010/main" val="2417211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348" y="661226"/>
            <a:ext cx="9976104" cy="590931"/>
          </a:xfrm>
        </p:spPr>
        <p:txBody>
          <a:bodyPr/>
          <a:lstStyle>
            <a:lvl1pPr algn="ctr"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6750" y="2103035"/>
            <a:ext cx="9948672" cy="3718925"/>
          </a:xfrm>
        </p:spPr>
        <p:txBody>
          <a:bodyPr/>
          <a:lstStyle>
            <a:lvl1pPr marL="0" indent="0">
              <a:buClr>
                <a:schemeClr val="bg2"/>
              </a:buClr>
              <a:buSzPct val="100000"/>
              <a:buFontTx/>
              <a:buNone/>
              <a:defRPr sz="2000">
                <a:solidFill>
                  <a:schemeClr val="bg1"/>
                </a:solidFill>
              </a:defRPr>
            </a:lvl1pPr>
            <a:lvl2pPr marL="571500" indent="0">
              <a:buClr>
                <a:schemeClr val="bg2"/>
              </a:buClr>
              <a:buSzPct val="100000"/>
              <a:buFontTx/>
              <a:buNone/>
              <a:defRPr sz="1800">
                <a:solidFill>
                  <a:schemeClr val="bg1"/>
                </a:solidFill>
              </a:defRPr>
            </a:lvl2pPr>
            <a:lvl3pPr marL="1089025" indent="0">
              <a:buClr>
                <a:schemeClr val="bg2"/>
              </a:buClr>
              <a:buSzPct val="100000"/>
              <a:buFontTx/>
              <a:buNone/>
              <a:defRPr sz="1600">
                <a:solidFill>
                  <a:schemeClr val="bg1"/>
                </a:solidFill>
              </a:defRPr>
            </a:lvl3pPr>
            <a:lvl4pPr marL="1774825" indent="-228600">
              <a:buClr>
                <a:schemeClr val="bg2"/>
              </a:buClr>
              <a:buFont typeface="Wingdings" panose="05000000000000000000" pitchFamily="2" charset="2"/>
              <a:buChar char="§"/>
              <a:defRPr sz="1800">
                <a:solidFill>
                  <a:schemeClr val="tx1"/>
                </a:solidFill>
              </a:defRPr>
            </a:lvl4pPr>
            <a:lvl5pPr marL="2117725" indent="-228600"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98348" y="1183333"/>
            <a:ext cx="9976104" cy="525463"/>
          </a:xfrm>
        </p:spPr>
        <p:txBody>
          <a:bodyPr/>
          <a:lstStyle>
            <a:lvl1pPr marL="0" indent="0" algn="ctr">
              <a:buFontTx/>
              <a:buNone/>
              <a:defRPr sz="2400" b="0">
                <a:solidFill>
                  <a:schemeClr val="tx2"/>
                </a:solidFill>
                <a:latin typeface="Trebuchet MS" panose="020B0603020202020204" pitchFamily="34" charset="0"/>
              </a:defRPr>
            </a:lvl1pPr>
            <a:lvl2pPr marL="571500" indent="0" algn="ctr">
              <a:buFontTx/>
              <a:buNone/>
              <a:defRPr sz="2800">
                <a:solidFill>
                  <a:schemeClr val="tx2"/>
                </a:solidFill>
                <a:latin typeface="Trebuchet MS" panose="020B0603020202020204" pitchFamily="34" charset="0"/>
              </a:defRPr>
            </a:lvl2pPr>
            <a:lvl3pPr marL="1089025" indent="0" algn="ctr">
              <a:buFontTx/>
              <a:buNone/>
              <a:defRPr sz="2800">
                <a:solidFill>
                  <a:schemeClr val="tx2"/>
                </a:solidFill>
                <a:latin typeface="Trebuchet MS" panose="020B0603020202020204" pitchFamily="34" charset="0"/>
              </a:defRPr>
            </a:lvl3pPr>
            <a:lvl4pPr marL="1546225" indent="0" algn="ctr">
              <a:buFontTx/>
              <a:buNone/>
              <a:defRPr sz="2800">
                <a:solidFill>
                  <a:schemeClr val="tx2"/>
                </a:solidFill>
                <a:latin typeface="Trebuchet MS" panose="020B0603020202020204" pitchFamily="34" charset="0"/>
              </a:defRPr>
            </a:lvl4pPr>
            <a:lvl5pPr marL="1889125" indent="0" algn="ctr">
              <a:buFontTx/>
              <a:buNone/>
              <a:defRPr sz="2800">
                <a:solidFill>
                  <a:schemeClr val="tx2"/>
                </a:solidFill>
                <a:latin typeface="Trebuchet MS" panose="020B0603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95707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 with CONFIDENT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348" y="661226"/>
            <a:ext cx="9976104" cy="590931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6750" y="2103035"/>
            <a:ext cx="9948672" cy="3718925"/>
          </a:xfrm>
        </p:spPr>
        <p:txBody>
          <a:bodyPr/>
          <a:lstStyle>
            <a:lvl1pPr marL="0" indent="0">
              <a:buClr>
                <a:schemeClr val="bg2"/>
              </a:buClr>
              <a:buSzPct val="100000"/>
              <a:buFontTx/>
              <a:buNone/>
              <a:defRPr sz="2000">
                <a:solidFill>
                  <a:schemeClr val="bg1"/>
                </a:solidFill>
              </a:defRPr>
            </a:lvl1pPr>
            <a:lvl2pPr marL="571500" indent="0">
              <a:buClr>
                <a:schemeClr val="bg2"/>
              </a:buClr>
              <a:buSzPct val="100000"/>
              <a:buFontTx/>
              <a:buNone/>
              <a:defRPr sz="1800">
                <a:solidFill>
                  <a:schemeClr val="bg1"/>
                </a:solidFill>
              </a:defRPr>
            </a:lvl2pPr>
            <a:lvl3pPr marL="1089025" indent="0">
              <a:buClr>
                <a:schemeClr val="bg2"/>
              </a:buClr>
              <a:buSzPct val="100000"/>
              <a:buFontTx/>
              <a:buNone/>
              <a:defRPr sz="1600">
                <a:solidFill>
                  <a:schemeClr val="bg1"/>
                </a:solidFill>
              </a:defRPr>
            </a:lvl3pPr>
            <a:lvl4pPr marL="1774825" indent="-228600">
              <a:buClr>
                <a:schemeClr val="bg2"/>
              </a:buClr>
              <a:buFont typeface="Wingdings" panose="05000000000000000000" pitchFamily="2" charset="2"/>
              <a:buChar char="§"/>
              <a:defRPr sz="1800">
                <a:solidFill>
                  <a:schemeClr val="tx1"/>
                </a:solidFill>
              </a:defRPr>
            </a:lvl4pPr>
            <a:lvl5pPr marL="2117725" indent="-228600"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98348" y="1183333"/>
            <a:ext cx="9976104" cy="525463"/>
          </a:xfrm>
        </p:spPr>
        <p:txBody>
          <a:bodyPr/>
          <a:lstStyle>
            <a:lvl1pPr marL="0" indent="0" algn="ctr">
              <a:buFontTx/>
              <a:buNone/>
              <a:defRPr sz="2400" b="0">
                <a:solidFill>
                  <a:schemeClr val="tx2"/>
                </a:solidFill>
                <a:latin typeface="Trebuchet MS" panose="020B0603020202020204" pitchFamily="34" charset="0"/>
              </a:defRPr>
            </a:lvl1pPr>
            <a:lvl2pPr marL="571500" indent="0" algn="ctr">
              <a:buFontTx/>
              <a:buNone/>
              <a:defRPr sz="2800">
                <a:solidFill>
                  <a:schemeClr val="tx2"/>
                </a:solidFill>
                <a:latin typeface="Trebuchet MS" panose="020B0603020202020204" pitchFamily="34" charset="0"/>
              </a:defRPr>
            </a:lvl2pPr>
            <a:lvl3pPr marL="1089025" indent="0" algn="ctr">
              <a:buFontTx/>
              <a:buNone/>
              <a:defRPr sz="2800">
                <a:solidFill>
                  <a:schemeClr val="tx2"/>
                </a:solidFill>
                <a:latin typeface="Trebuchet MS" panose="020B0603020202020204" pitchFamily="34" charset="0"/>
              </a:defRPr>
            </a:lvl3pPr>
            <a:lvl4pPr marL="1546225" indent="0" algn="ctr">
              <a:buFontTx/>
              <a:buNone/>
              <a:defRPr sz="2800">
                <a:solidFill>
                  <a:schemeClr val="tx2"/>
                </a:solidFill>
                <a:latin typeface="Trebuchet MS" panose="020B0603020202020204" pitchFamily="34" charset="0"/>
              </a:defRPr>
            </a:lvl4pPr>
            <a:lvl5pPr marL="1889125" indent="0" algn="ctr">
              <a:buFontTx/>
              <a:buNone/>
              <a:defRPr sz="2800">
                <a:solidFill>
                  <a:schemeClr val="tx2"/>
                </a:solidFill>
                <a:latin typeface="Trebuchet MS" panose="020B0603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7049729" y="5781717"/>
            <a:ext cx="2762866" cy="248142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rtlCol="0" anchor="b"/>
          <a:lstStyle/>
          <a:p>
            <a:pPr marL="0" marR="0" lvl="0" indent="0" algn="r" defTabSz="4572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b="1" i="0" kern="0">
                <a:solidFill>
                  <a:schemeClr val="bg1"/>
                </a:solidFill>
                <a:latin typeface="Trebuchet MS" panose="020B0603020202020204" pitchFamily="34" charset="0"/>
                <a:ea typeface="微软雅黑" panose="020B0503020204020204" pitchFamily="34" charset="-122"/>
              </a:rPr>
              <a:t>NVIDIA CONFIDENTIAL. DO NOT DISTRIBUTE.</a:t>
            </a:r>
          </a:p>
        </p:txBody>
      </p:sp>
    </p:spTree>
    <p:extLst>
      <p:ext uri="{BB962C8B-B14F-4D97-AF65-F5344CB8AC3E}">
        <p14:creationId xmlns:p14="http://schemas.microsoft.com/office/powerpoint/2010/main" val="1596740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 - NO LOGO &amp; PAGE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0972800" cy="6172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rebuchet MS" panose="020B0603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348" y="661226"/>
            <a:ext cx="9976104" cy="590931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64" y="2103035"/>
            <a:ext cx="9948672" cy="3693758"/>
          </a:xfrm>
        </p:spPr>
        <p:txBody>
          <a:bodyPr/>
          <a:lstStyle>
            <a:lvl1pPr marL="0" indent="0">
              <a:buClr>
                <a:schemeClr val="bg2"/>
              </a:buClr>
              <a:buSzPct val="100000"/>
              <a:buFontTx/>
              <a:buNone/>
              <a:defRPr sz="2000">
                <a:solidFill>
                  <a:schemeClr val="bg1"/>
                </a:solidFill>
              </a:defRPr>
            </a:lvl1pPr>
            <a:lvl2pPr marL="571500" indent="0">
              <a:buClr>
                <a:schemeClr val="bg2"/>
              </a:buClr>
              <a:buSzPct val="100000"/>
              <a:buFontTx/>
              <a:buNone/>
              <a:defRPr sz="1800">
                <a:solidFill>
                  <a:schemeClr val="bg1"/>
                </a:solidFill>
              </a:defRPr>
            </a:lvl2pPr>
            <a:lvl3pPr marL="1089025" indent="0">
              <a:buClr>
                <a:schemeClr val="bg2"/>
              </a:buClr>
              <a:buSzPct val="100000"/>
              <a:buFontTx/>
              <a:buNone/>
              <a:defRPr sz="1800">
                <a:solidFill>
                  <a:schemeClr val="bg1"/>
                </a:solidFill>
              </a:defRPr>
            </a:lvl3pPr>
            <a:lvl4pPr marL="1774825" indent="-228600">
              <a:buClr>
                <a:schemeClr val="bg2"/>
              </a:buClr>
              <a:buFont typeface="Wingdings" panose="05000000000000000000" pitchFamily="2" charset="2"/>
              <a:buChar char="§"/>
              <a:defRPr sz="1800">
                <a:solidFill>
                  <a:schemeClr val="tx1"/>
                </a:solidFill>
              </a:defRPr>
            </a:lvl4pPr>
            <a:lvl5pPr marL="2117725" indent="-228600"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98348" y="1183333"/>
            <a:ext cx="9976104" cy="525463"/>
          </a:xfrm>
        </p:spPr>
        <p:txBody>
          <a:bodyPr/>
          <a:lstStyle>
            <a:lvl1pPr marL="0" indent="0" algn="ctr">
              <a:buFontTx/>
              <a:buNone/>
              <a:defRPr sz="2400" b="0">
                <a:solidFill>
                  <a:schemeClr val="tx2"/>
                </a:solidFill>
                <a:latin typeface="Trebuchet MS" panose="020B0603020202020204" pitchFamily="34" charset="0"/>
              </a:defRPr>
            </a:lvl1pPr>
            <a:lvl2pPr marL="571500" indent="0" algn="ctr">
              <a:buFontTx/>
              <a:buNone/>
              <a:defRPr sz="2800">
                <a:solidFill>
                  <a:schemeClr val="tx2"/>
                </a:solidFill>
                <a:latin typeface="Trebuchet MS" panose="020B0603020202020204" pitchFamily="34" charset="0"/>
              </a:defRPr>
            </a:lvl2pPr>
            <a:lvl3pPr marL="1089025" indent="0" algn="ctr">
              <a:buFontTx/>
              <a:buNone/>
              <a:defRPr sz="2800">
                <a:solidFill>
                  <a:schemeClr val="tx2"/>
                </a:solidFill>
                <a:latin typeface="Trebuchet MS" panose="020B0603020202020204" pitchFamily="34" charset="0"/>
              </a:defRPr>
            </a:lvl3pPr>
            <a:lvl4pPr marL="1546225" indent="0" algn="ctr">
              <a:buFontTx/>
              <a:buNone/>
              <a:defRPr sz="2800">
                <a:solidFill>
                  <a:schemeClr val="tx2"/>
                </a:solidFill>
                <a:latin typeface="Trebuchet MS" panose="020B0603020202020204" pitchFamily="34" charset="0"/>
              </a:defRPr>
            </a:lvl4pPr>
            <a:lvl5pPr marL="1889125" indent="0" algn="ctr">
              <a:buFontTx/>
              <a:buNone/>
              <a:defRPr sz="2800">
                <a:solidFill>
                  <a:schemeClr val="tx2"/>
                </a:solidFill>
                <a:latin typeface="Trebuchet MS" panose="020B0603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36276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Photo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0972800" cy="6172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rebuchet MS" panose="020B0603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348" y="633526"/>
            <a:ext cx="5922117" cy="618631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64" y="2103035"/>
            <a:ext cx="5905833" cy="3693758"/>
          </a:xfrm>
        </p:spPr>
        <p:txBody>
          <a:bodyPr/>
          <a:lstStyle>
            <a:lvl1pPr marL="0" indent="0">
              <a:buClr>
                <a:schemeClr val="bg2"/>
              </a:buClr>
              <a:buSzPct val="100000"/>
              <a:buFontTx/>
              <a:buNone/>
              <a:defRPr sz="2000">
                <a:solidFill>
                  <a:schemeClr val="bg1"/>
                </a:solidFill>
              </a:defRPr>
            </a:lvl1pPr>
            <a:lvl2pPr marL="571500" indent="0">
              <a:buClr>
                <a:schemeClr val="bg2"/>
              </a:buClr>
              <a:buSzPct val="100000"/>
              <a:buFontTx/>
              <a:buNone/>
              <a:defRPr sz="1800">
                <a:solidFill>
                  <a:schemeClr val="bg1"/>
                </a:solidFill>
              </a:defRPr>
            </a:lvl2pPr>
            <a:lvl3pPr marL="1089025" indent="0">
              <a:buClr>
                <a:schemeClr val="bg2"/>
              </a:buClr>
              <a:buSzPct val="100000"/>
              <a:buFontTx/>
              <a:buNone/>
              <a:defRPr sz="1800">
                <a:solidFill>
                  <a:schemeClr val="bg1"/>
                </a:solidFill>
              </a:defRPr>
            </a:lvl3pPr>
            <a:lvl4pPr marL="1774825" indent="-228600">
              <a:buClr>
                <a:schemeClr val="bg2"/>
              </a:buClr>
              <a:buFont typeface="Wingdings" panose="05000000000000000000" pitchFamily="2" charset="2"/>
              <a:buChar char="§"/>
              <a:defRPr sz="1800">
                <a:solidFill>
                  <a:schemeClr val="tx1"/>
                </a:solidFill>
              </a:defRPr>
            </a:lvl4pPr>
            <a:lvl5pPr marL="2117725" indent="-228600"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98348" y="1183333"/>
            <a:ext cx="5922117" cy="525463"/>
          </a:xfrm>
        </p:spPr>
        <p:txBody>
          <a:bodyPr/>
          <a:lstStyle>
            <a:lvl1pPr marL="0" indent="0" algn="l">
              <a:buFontTx/>
              <a:buNone/>
              <a:defRPr sz="2400" b="0">
                <a:solidFill>
                  <a:schemeClr val="tx2"/>
                </a:solidFill>
                <a:latin typeface="Trebuchet MS" panose="020B0603020202020204" pitchFamily="34" charset="0"/>
              </a:defRPr>
            </a:lvl1pPr>
            <a:lvl2pPr marL="571500" indent="0" algn="ctr">
              <a:buFontTx/>
              <a:buNone/>
              <a:defRPr sz="2800">
                <a:solidFill>
                  <a:schemeClr val="tx2"/>
                </a:solidFill>
                <a:latin typeface="Trebuchet MS" panose="020B0603020202020204" pitchFamily="34" charset="0"/>
              </a:defRPr>
            </a:lvl2pPr>
            <a:lvl3pPr marL="1089025" indent="0" algn="ctr">
              <a:buFontTx/>
              <a:buNone/>
              <a:defRPr sz="2800">
                <a:solidFill>
                  <a:schemeClr val="tx2"/>
                </a:solidFill>
                <a:latin typeface="Trebuchet MS" panose="020B0603020202020204" pitchFamily="34" charset="0"/>
              </a:defRPr>
            </a:lvl3pPr>
            <a:lvl4pPr marL="1546225" indent="0" algn="ctr">
              <a:buFontTx/>
              <a:buNone/>
              <a:defRPr sz="2800">
                <a:solidFill>
                  <a:schemeClr val="tx2"/>
                </a:solidFill>
                <a:latin typeface="Trebuchet MS" panose="020B0603020202020204" pitchFamily="34" charset="0"/>
              </a:defRPr>
            </a:lvl4pPr>
            <a:lvl5pPr marL="1889125" indent="0" algn="ctr">
              <a:buFontTx/>
              <a:buNone/>
              <a:defRPr sz="2800">
                <a:solidFill>
                  <a:schemeClr val="tx2"/>
                </a:solidFill>
                <a:latin typeface="Trebuchet MS" panose="020B0603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93803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Subtitle, and Content - NO LOGO &amp; PAGE NUMBER">
  <p:cSld name="Title, Subtitle, and Content - NO LOGO &amp; PAGE NUMB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44"/>
          <p:cNvSpPr/>
          <p:nvPr/>
        </p:nvSpPr>
        <p:spPr>
          <a:xfrm>
            <a:off x="0" y="0"/>
            <a:ext cx="10972800" cy="6172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3" name="Google Shape;43;p44"/>
          <p:cNvSpPr txBox="1">
            <a:spLocks noGrp="1"/>
          </p:cNvSpPr>
          <p:nvPr>
            <p:ph type="title"/>
          </p:nvPr>
        </p:nvSpPr>
        <p:spPr>
          <a:xfrm>
            <a:off x="498348" y="661226"/>
            <a:ext cx="9976104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44"/>
          <p:cNvSpPr txBox="1">
            <a:spLocks noGrp="1"/>
          </p:cNvSpPr>
          <p:nvPr>
            <p:ph type="body" idx="1"/>
          </p:nvPr>
        </p:nvSpPr>
        <p:spPr>
          <a:xfrm>
            <a:off x="512064" y="2103035"/>
            <a:ext cx="9948672" cy="36937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rebuchet MS"/>
              <a:buNone/>
              <a:defRPr sz="2000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None/>
              <a:defRPr sz="1800">
                <a:solidFill>
                  <a:schemeClr val="dk2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None/>
              <a:defRPr sz="1800">
                <a:solidFill>
                  <a:schemeClr val="dk2"/>
                </a:solidFill>
              </a:defRPr>
            </a:lvl3pPr>
            <a:lvl4pPr marL="1828800" lvl="3" indent="-342900" algn="l"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>
                <a:solidFill>
                  <a:schemeClr val="lt1"/>
                </a:solidFill>
              </a:defRPr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>
                <a:solidFill>
                  <a:schemeClr val="lt1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45" name="Google Shape;45;p44"/>
          <p:cNvSpPr txBox="1">
            <a:spLocks noGrp="1"/>
          </p:cNvSpPr>
          <p:nvPr>
            <p:ph type="body" idx="2"/>
          </p:nvPr>
        </p:nvSpPr>
        <p:spPr>
          <a:xfrm>
            <a:off x="498348" y="1183333"/>
            <a:ext cx="9976104" cy="525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400"/>
              <a:buFont typeface="Trebuchet MS"/>
              <a:buNone/>
              <a:defRPr sz="2400" b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lvl="1" indent="-228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lvl="2" indent="-228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lvl="3" indent="-228600" algn="ctr"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lvl="4" indent="-228600" algn="ctr">
              <a:spcBef>
                <a:spcPts val="56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0972800" cy="6172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rebuchet MS" panose="020B0603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348" y="661226"/>
            <a:ext cx="9976104" cy="590931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71069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-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0764AE4-97B7-4C45-A0D0-BEE3BA17B70F}"/>
              </a:ext>
            </a:extLst>
          </p:cNvPr>
          <p:cNvSpPr/>
          <p:nvPr userDrawn="1"/>
        </p:nvSpPr>
        <p:spPr>
          <a:xfrm>
            <a:off x="0" y="0"/>
            <a:ext cx="10972800" cy="6172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rebuchet MS" panose="020B060302020202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046E4A-4011-49A2-955F-F689C05DCBC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219" t="22933" r="58849" b="-4267"/>
          <a:stretch/>
        </p:blipFill>
        <p:spPr>
          <a:xfrm flipV="1">
            <a:off x="0" y="0"/>
            <a:ext cx="10972800" cy="61722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3DE1DF3-9BB4-4DC8-8A61-394EC1805CCA}"/>
              </a:ext>
            </a:extLst>
          </p:cNvPr>
          <p:cNvSpPr/>
          <p:nvPr userDrawn="1"/>
        </p:nvSpPr>
        <p:spPr>
          <a:xfrm>
            <a:off x="0" y="0"/>
            <a:ext cx="10972800" cy="6172200"/>
          </a:xfrm>
          <a:prstGeom prst="rect">
            <a:avLst/>
          </a:prstGeom>
          <a:gradFill>
            <a:gsLst>
              <a:gs pos="40000">
                <a:schemeClr val="tx2"/>
              </a:gs>
              <a:gs pos="100000">
                <a:schemeClr val="tx2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rebuchet MS" panose="020B0603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E187F1F-4ACA-4D48-ACDC-152646CBD130}"/>
              </a:ext>
            </a:extLst>
          </p:cNvPr>
          <p:cNvSpPr/>
          <p:nvPr userDrawn="1"/>
        </p:nvSpPr>
        <p:spPr>
          <a:xfrm>
            <a:off x="0" y="0"/>
            <a:ext cx="10972800" cy="6172200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tx2">
                  <a:alpha val="3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rebuchet MS" panose="020B0603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348" y="2790635"/>
            <a:ext cx="9976104" cy="590931"/>
          </a:xfrm>
        </p:spPr>
        <p:txBody>
          <a:bodyPr anchor="ctr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43985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348" y="654352"/>
            <a:ext cx="9976104" cy="590931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348" y="2111661"/>
            <a:ext cx="4945063" cy="3693521"/>
          </a:xfrm>
        </p:spPr>
        <p:txBody>
          <a:bodyPr/>
          <a:lstStyle>
            <a:lvl1pPr marL="231775" indent="-231775">
              <a:buSzPct val="100000"/>
              <a:buFontTx/>
              <a:buBlip>
                <a:blip r:embed="rId2"/>
              </a:buBlip>
              <a:defRPr sz="2400" b="0">
                <a:solidFill>
                  <a:schemeClr val="bg1"/>
                </a:solidFill>
              </a:defRPr>
            </a:lvl1pPr>
            <a:lvl2pPr marL="803275" indent="-231775">
              <a:buSzPct val="100000"/>
              <a:buFontTx/>
              <a:buBlip>
                <a:blip r:embed="rId2"/>
              </a:buBlip>
              <a:defRPr sz="2000" b="0">
                <a:solidFill>
                  <a:schemeClr val="bg1"/>
                </a:solidFill>
              </a:defRPr>
            </a:lvl2pPr>
            <a:lvl3pPr marL="1255713" indent="-166688">
              <a:buSzPct val="100000"/>
              <a:buFontTx/>
              <a:buBlip>
                <a:blip r:embed="rId2"/>
              </a:buBlip>
              <a:defRPr sz="1800" b="0">
                <a:solidFill>
                  <a:schemeClr val="bg1"/>
                </a:solidFill>
              </a:defRPr>
            </a:lvl3pPr>
            <a:lvl4pPr marL="1774825" indent="-228600">
              <a:buFont typeface="Wingdings" panose="05000000000000000000" pitchFamily="2" charset="2"/>
              <a:buChar char="§"/>
              <a:defRPr sz="1800" b="0">
                <a:solidFill>
                  <a:schemeClr val="tx1"/>
                </a:solidFill>
              </a:defRPr>
            </a:lvl4pPr>
            <a:lvl5pPr marL="2117725" indent="-228600">
              <a:buFont typeface="Wingdings" panose="05000000000000000000" pitchFamily="2" charset="2"/>
              <a:buChar char="§"/>
              <a:defRPr sz="18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29390" y="2111661"/>
            <a:ext cx="4945062" cy="3693521"/>
          </a:xfrm>
        </p:spPr>
        <p:txBody>
          <a:bodyPr/>
          <a:lstStyle>
            <a:lvl1pPr marL="231775" indent="-231775">
              <a:buSzPct val="100000"/>
              <a:buFontTx/>
              <a:buBlip>
                <a:blip r:embed="rId2"/>
              </a:buBlip>
              <a:defRPr sz="2400" b="0">
                <a:solidFill>
                  <a:schemeClr val="bg1"/>
                </a:solidFill>
              </a:defRPr>
            </a:lvl1pPr>
            <a:lvl2pPr marL="803275" indent="-231775">
              <a:buSzPct val="100000"/>
              <a:buFontTx/>
              <a:buBlip>
                <a:blip r:embed="rId2"/>
              </a:buBlip>
              <a:defRPr sz="2000" b="0">
                <a:solidFill>
                  <a:schemeClr val="bg1"/>
                </a:solidFill>
              </a:defRPr>
            </a:lvl2pPr>
            <a:lvl3pPr marL="1255713" indent="-166688">
              <a:buSzPct val="100000"/>
              <a:buFontTx/>
              <a:buBlip>
                <a:blip r:embed="rId2"/>
              </a:buBlip>
              <a:defRPr sz="1800" b="0">
                <a:solidFill>
                  <a:schemeClr val="bg1"/>
                </a:solidFill>
              </a:defRPr>
            </a:lvl3pPr>
            <a:lvl4pPr marL="1774825" indent="-228600">
              <a:buFont typeface="Wingdings" panose="05000000000000000000" pitchFamily="2" charset="2"/>
              <a:buChar char="§"/>
              <a:defRPr sz="1800" b="0">
                <a:solidFill>
                  <a:schemeClr val="tx1"/>
                </a:solidFill>
              </a:defRPr>
            </a:lvl4pPr>
            <a:lvl5pPr marL="2117725" indent="-228600">
              <a:buFont typeface="Wingdings" panose="05000000000000000000" pitchFamily="2" charset="2"/>
              <a:buChar char="§"/>
              <a:defRPr sz="18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98348" y="1180568"/>
            <a:ext cx="9976104" cy="525463"/>
          </a:xfrm>
        </p:spPr>
        <p:txBody>
          <a:bodyPr/>
          <a:lstStyle>
            <a:lvl1pPr marL="0" indent="0" algn="ctr">
              <a:buFontTx/>
              <a:buNone/>
              <a:defRPr sz="2400" b="0">
                <a:solidFill>
                  <a:schemeClr val="tx2"/>
                </a:solidFill>
                <a:latin typeface="Trebuchet MS" panose="020B0603020202020204" pitchFamily="34" charset="0"/>
              </a:defRPr>
            </a:lvl1pPr>
            <a:lvl2pPr marL="571500" indent="0" algn="ctr">
              <a:buFontTx/>
              <a:buNone/>
              <a:defRPr sz="2800">
                <a:solidFill>
                  <a:schemeClr val="tx2"/>
                </a:solidFill>
                <a:latin typeface="Trebuchet MS" panose="020B0603020202020204" pitchFamily="34" charset="0"/>
              </a:defRPr>
            </a:lvl2pPr>
            <a:lvl3pPr marL="1089025" indent="0" algn="ctr">
              <a:buFontTx/>
              <a:buNone/>
              <a:defRPr sz="2800">
                <a:solidFill>
                  <a:schemeClr val="tx2"/>
                </a:solidFill>
                <a:latin typeface="Trebuchet MS" panose="020B0603020202020204" pitchFamily="34" charset="0"/>
              </a:defRPr>
            </a:lvl3pPr>
            <a:lvl4pPr marL="1546225" indent="0" algn="ctr">
              <a:buFontTx/>
              <a:buNone/>
              <a:defRPr sz="2800">
                <a:solidFill>
                  <a:schemeClr val="tx2"/>
                </a:solidFill>
                <a:latin typeface="Trebuchet MS" panose="020B0603020202020204" pitchFamily="34" charset="0"/>
              </a:defRPr>
            </a:lvl4pPr>
            <a:lvl5pPr marL="1889125" indent="0" algn="ctr">
              <a:buFontTx/>
              <a:buNone/>
              <a:defRPr sz="2800">
                <a:solidFill>
                  <a:schemeClr val="tx2"/>
                </a:solidFill>
                <a:latin typeface="Trebuchet MS" panose="020B0603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77734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0972800" cy="6172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rebuchet MS" panose="020B0603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3497" y="5352631"/>
            <a:ext cx="7865806" cy="369332"/>
          </a:xfrm>
        </p:spPr>
        <p:txBody>
          <a:bodyPr anchor="b"/>
          <a:lstStyle>
            <a:lvl1pPr algn="l"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13271" y="5142126"/>
            <a:ext cx="7546258" cy="104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243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0972800" cy="6172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rebuchet MS" panose="020B060302020202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17230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EMO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0972800" cy="6172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rebuchet MS" panose="020B0603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348" y="5169473"/>
            <a:ext cx="9976104" cy="535531"/>
          </a:xfrm>
        </p:spPr>
        <p:txBody>
          <a:bodyPr anchor="ctr"/>
          <a:lstStyle>
            <a:lvl1pPr algn="l"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00703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and Seg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43CF5E6-4F92-46E0-8DC2-62095040401C}"/>
              </a:ext>
            </a:extLst>
          </p:cNvPr>
          <p:cNvSpPr/>
          <p:nvPr userDrawn="1"/>
        </p:nvSpPr>
        <p:spPr>
          <a:xfrm>
            <a:off x="0" y="0"/>
            <a:ext cx="10972800" cy="6172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rebuchet MS" panose="020B060302020202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3B9ABDF-4D75-49CA-83AC-B3309B79A6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219" t="22933" r="58849" b="-4267"/>
          <a:stretch/>
        </p:blipFill>
        <p:spPr>
          <a:xfrm flipV="1">
            <a:off x="0" y="0"/>
            <a:ext cx="10972800" cy="61722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9E186C6-9892-4B49-86F3-D3AE54301309}"/>
              </a:ext>
            </a:extLst>
          </p:cNvPr>
          <p:cNvSpPr/>
          <p:nvPr userDrawn="1"/>
        </p:nvSpPr>
        <p:spPr>
          <a:xfrm>
            <a:off x="0" y="0"/>
            <a:ext cx="10972800" cy="6172200"/>
          </a:xfrm>
          <a:prstGeom prst="rect">
            <a:avLst/>
          </a:prstGeom>
          <a:gradFill>
            <a:gsLst>
              <a:gs pos="40000">
                <a:schemeClr val="tx2"/>
              </a:gs>
              <a:gs pos="100000">
                <a:schemeClr val="tx2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rebuchet MS" panose="020B0603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0D92F76-2157-4482-88C8-AE386F9B730D}"/>
              </a:ext>
            </a:extLst>
          </p:cNvPr>
          <p:cNvSpPr/>
          <p:nvPr userDrawn="1"/>
        </p:nvSpPr>
        <p:spPr>
          <a:xfrm>
            <a:off x="0" y="0"/>
            <a:ext cx="10972800" cy="6172200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tx2">
                  <a:alpha val="3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rebuchet MS" panose="020B060302020202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62574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BBB2B89-A188-424D-BC1A-0F1E6AAFB2FF}"/>
              </a:ext>
            </a:extLst>
          </p:cNvPr>
          <p:cNvSpPr/>
          <p:nvPr userDrawn="1"/>
        </p:nvSpPr>
        <p:spPr>
          <a:xfrm>
            <a:off x="0" y="0"/>
            <a:ext cx="10972800" cy="6172200"/>
          </a:xfrm>
          <a:prstGeom prst="rect">
            <a:avLst/>
          </a:prstGeom>
          <a:gradFill>
            <a:gsLst>
              <a:gs pos="54000">
                <a:schemeClr val="tx2"/>
              </a:gs>
              <a:gs pos="100000">
                <a:schemeClr val="tx2"/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9B30B93-2066-4756-9A64-95D6D6D93D5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V="1">
            <a:off x="42483" y="0"/>
            <a:ext cx="10930317" cy="6172200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EFCF0D0C-244C-43F2-84C6-B0E4681A11A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04531" y="3033530"/>
            <a:ext cx="2020683" cy="700079"/>
          </a:xfrm>
          <a:prstGeom prst="rect">
            <a:avLst/>
          </a:prstGeom>
        </p:spPr>
      </p:pic>
      <p:sp>
        <p:nvSpPr>
          <p:cNvPr id="11" name="Rectangle 4"/>
          <p:cNvSpPr>
            <a:spLocks noGrp="1" noChangeArrowheads="1"/>
          </p:cNvSpPr>
          <p:nvPr userDrawn="1">
            <p:ph type="subTitle" idx="1"/>
          </p:nvPr>
        </p:nvSpPr>
        <p:spPr>
          <a:xfrm>
            <a:off x="481661" y="5353031"/>
            <a:ext cx="9526126" cy="341632"/>
          </a:xfrm>
        </p:spPr>
        <p:txBody>
          <a:bodyPr wrap="square" anchor="t">
            <a:spAutoFit/>
          </a:bodyPr>
          <a:lstStyle>
            <a:lvl1pPr marL="0" indent="0" algn="l">
              <a:lnSpc>
                <a:spcPct val="90000"/>
              </a:lnSpc>
              <a:spcBef>
                <a:spcPts val="600"/>
              </a:spcBef>
              <a:spcAft>
                <a:spcPts val="300"/>
              </a:spcAft>
              <a:buFontTx/>
              <a:buNone/>
              <a:defRPr sz="1800" b="0">
                <a:solidFill>
                  <a:schemeClr val="tx1"/>
                </a:solidFill>
                <a:latin typeface="Trebuchet MS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305" name="Title 304"/>
          <p:cNvSpPr>
            <a:spLocks noGrp="1"/>
          </p:cNvSpPr>
          <p:nvPr userDrawn="1">
            <p:ph type="title" hasCustomPrompt="1"/>
          </p:nvPr>
        </p:nvSpPr>
        <p:spPr>
          <a:xfrm>
            <a:off x="481662" y="4405221"/>
            <a:ext cx="7939668" cy="982855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4600" b="1" cap="all" baseline="0">
                <a:solidFill>
                  <a:schemeClr val="tx1"/>
                </a:solidFill>
                <a:effectLst/>
                <a:latin typeface="Trebuchet MS" panose="020B0603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85580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Photograph">
  <p:cSld name="Content with Photograph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45"/>
          <p:cNvSpPr/>
          <p:nvPr/>
        </p:nvSpPr>
        <p:spPr>
          <a:xfrm>
            <a:off x="0" y="0"/>
            <a:ext cx="10972800" cy="6172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8" name="Google Shape;48;p45"/>
          <p:cNvSpPr txBox="1">
            <a:spLocks noGrp="1"/>
          </p:cNvSpPr>
          <p:nvPr>
            <p:ph type="title"/>
          </p:nvPr>
        </p:nvSpPr>
        <p:spPr>
          <a:xfrm>
            <a:off x="498348" y="633526"/>
            <a:ext cx="5922117" cy="618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45"/>
          <p:cNvSpPr txBox="1">
            <a:spLocks noGrp="1"/>
          </p:cNvSpPr>
          <p:nvPr>
            <p:ph type="body" idx="1"/>
          </p:nvPr>
        </p:nvSpPr>
        <p:spPr>
          <a:xfrm>
            <a:off x="512064" y="2103035"/>
            <a:ext cx="5905833" cy="36937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rebuchet MS"/>
              <a:buNone/>
              <a:defRPr sz="2000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None/>
              <a:defRPr sz="1800">
                <a:solidFill>
                  <a:schemeClr val="dk2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None/>
              <a:defRPr sz="1800">
                <a:solidFill>
                  <a:schemeClr val="dk2"/>
                </a:solidFill>
              </a:defRPr>
            </a:lvl3pPr>
            <a:lvl4pPr marL="1828800" lvl="3" indent="-342900" algn="l"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>
                <a:solidFill>
                  <a:schemeClr val="lt1"/>
                </a:solidFill>
              </a:defRPr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>
                <a:solidFill>
                  <a:schemeClr val="lt1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50" name="Google Shape;50;p45"/>
          <p:cNvSpPr txBox="1">
            <a:spLocks noGrp="1"/>
          </p:cNvSpPr>
          <p:nvPr>
            <p:ph type="body" idx="2"/>
          </p:nvPr>
        </p:nvSpPr>
        <p:spPr>
          <a:xfrm>
            <a:off x="498348" y="1183333"/>
            <a:ext cx="5922117" cy="525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400"/>
              <a:buFont typeface="Trebuchet MS"/>
              <a:buNone/>
              <a:defRPr sz="2400" b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lvl="1" indent="-228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lvl="2" indent="-228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lvl="3" indent="-228600" algn="ctr"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lvl="4" indent="-228600" algn="ctr">
              <a:spcBef>
                <a:spcPts val="56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46"/>
          <p:cNvSpPr/>
          <p:nvPr/>
        </p:nvSpPr>
        <p:spPr>
          <a:xfrm>
            <a:off x="0" y="0"/>
            <a:ext cx="10972800" cy="6172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3" name="Google Shape;53;p46"/>
          <p:cNvSpPr txBox="1">
            <a:spLocks noGrp="1"/>
          </p:cNvSpPr>
          <p:nvPr>
            <p:ph type="title"/>
          </p:nvPr>
        </p:nvSpPr>
        <p:spPr>
          <a:xfrm>
            <a:off x="498348" y="661226"/>
            <a:ext cx="9976104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Subtitle, and Two Content">
  <p:cSld name="Title, Subtitle, and Two Conten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47"/>
          <p:cNvSpPr txBox="1">
            <a:spLocks noGrp="1"/>
          </p:cNvSpPr>
          <p:nvPr>
            <p:ph type="title"/>
          </p:nvPr>
        </p:nvSpPr>
        <p:spPr>
          <a:xfrm>
            <a:off x="498348" y="654352"/>
            <a:ext cx="9976104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47"/>
          <p:cNvSpPr txBox="1">
            <a:spLocks noGrp="1"/>
          </p:cNvSpPr>
          <p:nvPr>
            <p:ph type="body" idx="1"/>
          </p:nvPr>
        </p:nvSpPr>
        <p:spPr>
          <a:xfrm>
            <a:off x="498348" y="2111661"/>
            <a:ext cx="4945063" cy="3693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400"/>
              <a:buFont typeface="Trebuchet MS"/>
              <a:buChar char="•"/>
              <a:defRPr sz="2400" b="0">
                <a:solidFill>
                  <a:schemeClr val="dk2"/>
                </a:solidFill>
              </a:defRPr>
            </a:lvl1pPr>
            <a:lvl2pPr marL="914400" lvl="1" indent="-355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000"/>
              <a:buFont typeface="Trebuchet MS"/>
              <a:buChar char="•"/>
              <a:defRPr sz="2000" b="0">
                <a:solidFill>
                  <a:schemeClr val="dk2"/>
                </a:solidFill>
              </a:defRPr>
            </a:lvl2pPr>
            <a:lvl3pPr marL="1371600" lvl="2" indent="-3429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800"/>
              <a:buFont typeface="Trebuchet MS"/>
              <a:buChar char="•"/>
              <a:defRPr sz="1800" b="0">
                <a:solidFill>
                  <a:schemeClr val="dk2"/>
                </a:solidFill>
              </a:defRPr>
            </a:lvl3pPr>
            <a:lvl4pPr marL="1828800" lvl="3" indent="-342900" algn="l"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▪"/>
              <a:defRPr sz="1800" b="0">
                <a:solidFill>
                  <a:schemeClr val="lt1"/>
                </a:solidFill>
              </a:defRPr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▪"/>
              <a:defRPr sz="1800" b="0">
                <a:solidFill>
                  <a:schemeClr val="lt1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»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»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»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»"/>
              <a:defRPr sz="1800"/>
            </a:lvl9pPr>
          </a:lstStyle>
          <a:p>
            <a:endParaRPr/>
          </a:p>
        </p:txBody>
      </p:sp>
      <p:sp>
        <p:nvSpPr>
          <p:cNvPr id="57" name="Google Shape;57;p47"/>
          <p:cNvSpPr txBox="1">
            <a:spLocks noGrp="1"/>
          </p:cNvSpPr>
          <p:nvPr>
            <p:ph type="body" idx="2"/>
          </p:nvPr>
        </p:nvSpPr>
        <p:spPr>
          <a:xfrm>
            <a:off x="5529390" y="2111661"/>
            <a:ext cx="4945062" cy="3693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400"/>
              <a:buFont typeface="Trebuchet MS"/>
              <a:buChar char="•"/>
              <a:defRPr sz="2400" b="0">
                <a:solidFill>
                  <a:schemeClr val="dk2"/>
                </a:solidFill>
              </a:defRPr>
            </a:lvl1pPr>
            <a:lvl2pPr marL="914400" lvl="1" indent="-355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000"/>
              <a:buFont typeface="Trebuchet MS"/>
              <a:buChar char="•"/>
              <a:defRPr sz="2000" b="0">
                <a:solidFill>
                  <a:schemeClr val="dk2"/>
                </a:solidFill>
              </a:defRPr>
            </a:lvl2pPr>
            <a:lvl3pPr marL="1371600" lvl="2" indent="-3429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800"/>
              <a:buFont typeface="Trebuchet MS"/>
              <a:buChar char="•"/>
              <a:defRPr sz="1800" b="0">
                <a:solidFill>
                  <a:schemeClr val="dk2"/>
                </a:solidFill>
              </a:defRPr>
            </a:lvl3pPr>
            <a:lvl4pPr marL="1828800" lvl="3" indent="-342900" algn="l"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▪"/>
              <a:defRPr sz="1800" b="0">
                <a:solidFill>
                  <a:schemeClr val="lt1"/>
                </a:solidFill>
              </a:defRPr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▪"/>
              <a:defRPr sz="1800" b="0">
                <a:solidFill>
                  <a:schemeClr val="lt1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»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»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»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»"/>
              <a:defRPr sz="1800"/>
            </a:lvl9pPr>
          </a:lstStyle>
          <a:p>
            <a:endParaRPr/>
          </a:p>
        </p:txBody>
      </p:sp>
      <p:sp>
        <p:nvSpPr>
          <p:cNvPr id="58" name="Google Shape;58;p47"/>
          <p:cNvSpPr txBox="1">
            <a:spLocks noGrp="1"/>
          </p:cNvSpPr>
          <p:nvPr>
            <p:ph type="body" idx="3"/>
          </p:nvPr>
        </p:nvSpPr>
        <p:spPr>
          <a:xfrm>
            <a:off x="498348" y="1180568"/>
            <a:ext cx="9976104" cy="525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400"/>
              <a:buFont typeface="Trebuchet MS"/>
              <a:buNone/>
              <a:defRPr sz="2400" b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lvl="1" indent="-228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lvl="2" indent="-228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lvl="3" indent="-228600" algn="ctr"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lvl="4" indent="-228600" algn="ctr">
              <a:spcBef>
                <a:spcPts val="56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image" Target="../media/image8.jp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8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51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50.xml"/><Relationship Id="rId17" Type="http://schemas.openxmlformats.org/officeDocument/2006/relationships/theme" Target="../theme/theme4.xml"/><Relationship Id="rId2" Type="http://schemas.openxmlformats.org/officeDocument/2006/relationships/slideLayout" Target="../slideLayouts/slideLayout40.xml"/><Relationship Id="rId16" Type="http://schemas.openxmlformats.org/officeDocument/2006/relationships/slideLayout" Target="../slideLayouts/slideLayout54.xml"/><Relationship Id="rId1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9.xml"/><Relationship Id="rId5" Type="http://schemas.openxmlformats.org/officeDocument/2006/relationships/slideLayout" Target="../slideLayouts/slideLayout43.xml"/><Relationship Id="rId15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48.xml"/><Relationship Id="rId4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5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2.xml"/><Relationship Id="rId13" Type="http://schemas.openxmlformats.org/officeDocument/2006/relationships/slideLayout" Target="../slideLayouts/slideLayout67.xml"/><Relationship Id="rId3" Type="http://schemas.openxmlformats.org/officeDocument/2006/relationships/slideLayout" Target="../slideLayouts/slideLayout57.xml"/><Relationship Id="rId7" Type="http://schemas.openxmlformats.org/officeDocument/2006/relationships/slideLayout" Target="../slideLayouts/slideLayout61.xml"/><Relationship Id="rId12" Type="http://schemas.openxmlformats.org/officeDocument/2006/relationships/slideLayout" Target="../slideLayouts/slideLayout66.xml"/><Relationship Id="rId2" Type="http://schemas.openxmlformats.org/officeDocument/2006/relationships/slideLayout" Target="../slideLayouts/slideLayout56.xml"/><Relationship Id="rId1" Type="http://schemas.openxmlformats.org/officeDocument/2006/relationships/slideLayout" Target="../slideLayouts/slideLayout55.xml"/><Relationship Id="rId6" Type="http://schemas.openxmlformats.org/officeDocument/2006/relationships/slideLayout" Target="../slideLayouts/slideLayout60.xml"/><Relationship Id="rId11" Type="http://schemas.openxmlformats.org/officeDocument/2006/relationships/slideLayout" Target="../slideLayouts/slideLayout65.xml"/><Relationship Id="rId5" Type="http://schemas.openxmlformats.org/officeDocument/2006/relationships/slideLayout" Target="../slideLayouts/slideLayout59.xml"/><Relationship Id="rId15" Type="http://schemas.openxmlformats.org/officeDocument/2006/relationships/image" Target="../media/image18.emf"/><Relationship Id="rId10" Type="http://schemas.openxmlformats.org/officeDocument/2006/relationships/slideLayout" Target="../slideLayouts/slideLayout64.xml"/><Relationship Id="rId4" Type="http://schemas.openxmlformats.org/officeDocument/2006/relationships/slideLayout" Target="../slideLayouts/slideLayout58.xml"/><Relationship Id="rId9" Type="http://schemas.openxmlformats.org/officeDocument/2006/relationships/slideLayout" Target="../slideLayouts/slideLayout63.xml"/><Relationship Id="rId14" Type="http://schemas.openxmlformats.org/officeDocument/2006/relationships/theme" Target="../theme/theme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9"/>
          <p:cNvSpPr txBox="1">
            <a:spLocks noGrp="1"/>
          </p:cNvSpPr>
          <p:nvPr>
            <p:ph type="title"/>
          </p:nvPr>
        </p:nvSpPr>
        <p:spPr>
          <a:xfrm>
            <a:off x="499743" y="653532"/>
            <a:ext cx="9973315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9"/>
          <p:cNvSpPr txBox="1">
            <a:spLocks noGrp="1"/>
          </p:cNvSpPr>
          <p:nvPr>
            <p:ph type="body" idx="1"/>
          </p:nvPr>
        </p:nvSpPr>
        <p:spPr>
          <a:xfrm>
            <a:off x="517402" y="2002367"/>
            <a:ext cx="9948931" cy="39080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rebuchet MS"/>
              <a:buNone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None/>
              <a:defRPr sz="18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None/>
              <a:defRPr sz="16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355600" algn="l" rtl="0">
              <a:spcBef>
                <a:spcPts val="9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–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pic>
        <p:nvPicPr>
          <p:cNvPr id="14" name="Google Shape;14;p19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10130818" y="5785419"/>
            <a:ext cx="580688" cy="20632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BE9E6"/>
            </a:gs>
            <a:gs pos="100000">
              <a:srgbClr val="C9C5C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1"/>
          <p:cNvSpPr/>
          <p:nvPr/>
        </p:nvSpPr>
        <p:spPr>
          <a:xfrm>
            <a:off x="0" y="1817529"/>
            <a:ext cx="10972800" cy="3695347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chemeClr val="lt2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5" name="Google Shape;75;p21"/>
          <p:cNvPicPr preferRelativeResize="0"/>
          <p:nvPr/>
        </p:nvPicPr>
        <p:blipFill rotWithShape="1">
          <a:blip r:embed="rId14">
            <a:alphaModFix/>
          </a:blip>
          <a:srcRect t="1538" b="-1538"/>
          <a:stretch/>
        </p:blipFill>
        <p:spPr>
          <a:xfrm>
            <a:off x="0" y="5513832"/>
            <a:ext cx="10972800" cy="668655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21"/>
          <p:cNvSpPr txBox="1">
            <a:spLocks noGrp="1"/>
          </p:cNvSpPr>
          <p:nvPr>
            <p:ph type="title"/>
          </p:nvPr>
        </p:nvSpPr>
        <p:spPr>
          <a:xfrm>
            <a:off x="1306421" y="724067"/>
            <a:ext cx="8642948" cy="944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80"/>
              <a:buFont typeface="Gill Sans"/>
              <a:buNone/>
              <a:defRPr sz="288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7" name="Google Shape;77;p21"/>
          <p:cNvSpPr txBox="1">
            <a:spLocks noGrp="1"/>
          </p:cNvSpPr>
          <p:nvPr>
            <p:ph type="body" idx="1"/>
          </p:nvPr>
        </p:nvSpPr>
        <p:spPr>
          <a:xfrm>
            <a:off x="1306421" y="1814159"/>
            <a:ext cx="8642948" cy="3105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42900" algn="l" rtl="0">
              <a:lnSpc>
                <a:spcPct val="12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331469" algn="l" rtl="0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Clr>
                <a:schemeClr val="accent1"/>
              </a:buClr>
              <a:buSzPts val="1620"/>
              <a:buFont typeface="Arial"/>
              <a:buChar char="•"/>
              <a:defRPr sz="162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marR="0" lvl="2" indent="-320039" algn="l" rtl="0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Arial"/>
              <a:buChar char="•"/>
              <a:defRPr sz="144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marR="0" lvl="3" indent="-308610" algn="l" rtl="0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Clr>
                <a:schemeClr val="accent1"/>
              </a:buClr>
              <a:buSzPts val="1260"/>
              <a:buFont typeface="Arial"/>
              <a:buChar char="•"/>
              <a:defRPr sz="126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286000" marR="0" lvl="4" indent="-297179" algn="l" rtl="0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Clr>
                <a:schemeClr val="accent1"/>
              </a:buClr>
              <a:buSzPts val="1080"/>
              <a:buFont typeface="Arial"/>
              <a:buChar char="•"/>
              <a:defRPr sz="108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743200" marR="0" lvl="5" indent="-297179" algn="l" rtl="0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Clr>
                <a:schemeClr val="accent1"/>
              </a:buClr>
              <a:buSzPts val="1080"/>
              <a:buFont typeface="Arial"/>
              <a:buChar char="•"/>
              <a:defRPr sz="108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3200400" marR="0" lvl="6" indent="-297179" algn="l" rtl="0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Clr>
                <a:schemeClr val="accent1"/>
              </a:buClr>
              <a:buSzPts val="1080"/>
              <a:buFont typeface="Arial"/>
              <a:buChar char="•"/>
              <a:defRPr sz="108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3657600" marR="0" lvl="7" indent="-297179" algn="l" rtl="0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Clr>
                <a:schemeClr val="accent1"/>
              </a:buClr>
              <a:buSzPts val="1080"/>
              <a:buFont typeface="Arial"/>
              <a:buChar char="•"/>
              <a:defRPr sz="108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4114800" marR="0" lvl="8" indent="-297179" algn="l" rtl="0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Clr>
                <a:schemeClr val="accent1"/>
              </a:buClr>
              <a:buSzPts val="1080"/>
              <a:buFont typeface="Arial"/>
              <a:buChar char="•"/>
              <a:defRPr sz="108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78" name="Google Shape;78;p21"/>
          <p:cNvSpPr txBox="1">
            <a:spLocks noGrp="1"/>
          </p:cNvSpPr>
          <p:nvPr>
            <p:ph type="dt" idx="10"/>
          </p:nvPr>
        </p:nvSpPr>
        <p:spPr>
          <a:xfrm>
            <a:off x="6798724" y="297333"/>
            <a:ext cx="3150644" cy="278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" name="Google Shape;79;p21"/>
          <p:cNvSpPr txBox="1">
            <a:spLocks noGrp="1"/>
          </p:cNvSpPr>
          <p:nvPr>
            <p:ph type="ftr" idx="11"/>
          </p:nvPr>
        </p:nvSpPr>
        <p:spPr>
          <a:xfrm>
            <a:off x="1306421" y="296377"/>
            <a:ext cx="5344952" cy="278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" name="Google Shape;80;p21"/>
          <p:cNvSpPr txBox="1">
            <a:spLocks noGrp="1"/>
          </p:cNvSpPr>
          <p:nvPr>
            <p:ph type="sldNum" idx="12"/>
          </p:nvPr>
        </p:nvSpPr>
        <p:spPr>
          <a:xfrm>
            <a:off x="432055" y="719076"/>
            <a:ext cx="729917" cy="45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2520">
                <a:solidFill>
                  <a:schemeClr val="accent1"/>
                </a:solidFill>
                <a:latin typeface="Trebuchet MS" panose="020B0603020202020204" pitchFamily="34" charset="0"/>
                <a:ea typeface="黑体" panose="02010609060101010101" pitchFamily="49" charset="-122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252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252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252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252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252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252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252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252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zh-CN" smtClean="0"/>
              <a:pPr/>
              <a:t>‹#›</a:t>
            </a:fld>
            <a:endParaRPr lang="zh-CN" altLang="en-US"/>
          </a:p>
        </p:txBody>
      </p:sp>
      <p:cxnSp>
        <p:nvCxnSpPr>
          <p:cNvPr id="81" name="Google Shape;81;p21"/>
          <p:cNvCxnSpPr/>
          <p:nvPr/>
        </p:nvCxnSpPr>
        <p:spPr>
          <a:xfrm>
            <a:off x="0" y="5515572"/>
            <a:ext cx="10972800" cy="0"/>
          </a:xfrm>
          <a:prstGeom prst="straightConnector1">
            <a:avLst/>
          </a:prstGeom>
          <a:noFill/>
          <a:ln w="12700" cap="flat" cmpd="sng">
            <a:solidFill>
              <a:srgbClr val="000001">
                <a:alpha val="200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82" name="Google Shape;82;p21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10130818" y="5785419"/>
            <a:ext cx="580688" cy="20632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63"/>
          <p:cNvSpPr txBox="1">
            <a:spLocks noGrp="1"/>
          </p:cNvSpPr>
          <p:nvPr>
            <p:ph type="title"/>
          </p:nvPr>
        </p:nvSpPr>
        <p:spPr>
          <a:xfrm>
            <a:off x="499743" y="653532"/>
            <a:ext cx="9973315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6" name="Google Shape;246;p63"/>
          <p:cNvSpPr txBox="1">
            <a:spLocks noGrp="1"/>
          </p:cNvSpPr>
          <p:nvPr>
            <p:ph type="body" idx="1"/>
          </p:nvPr>
        </p:nvSpPr>
        <p:spPr>
          <a:xfrm>
            <a:off x="517402" y="2002367"/>
            <a:ext cx="9948931" cy="39080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rebuchet MS"/>
              <a:buNone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None/>
              <a:defRPr sz="18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None/>
              <a:defRPr sz="16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355600" algn="l" rtl="0">
              <a:spcBef>
                <a:spcPts val="9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–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247" name="Google Shape;247;p63"/>
          <p:cNvSpPr txBox="1"/>
          <p:nvPr/>
        </p:nvSpPr>
        <p:spPr>
          <a:xfrm>
            <a:off x="9762254" y="5831286"/>
            <a:ext cx="321027" cy="161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 sz="850" cap="none">
                <a:solidFill>
                  <a:schemeClr val="accent4"/>
                </a:solidFill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‹#›</a:t>
            </a:fld>
            <a:r>
              <a:rPr lang="zh-CN" sz="1050" cap="none">
                <a:solidFill>
                  <a:srgbClr val="12FEB6"/>
                </a:solidFill>
                <a:latin typeface="Trebuchet MS" panose="020B0603020202020204" pitchFamily="34" charset="0"/>
                <a:ea typeface="黑体" panose="02010609060101010101" pitchFamily="49" charset="-122"/>
                <a:cs typeface="Century Gothic"/>
                <a:sym typeface="Century Gothic"/>
              </a:rPr>
              <a:t> </a:t>
            </a:r>
            <a:endParaRPr sz="1050" cap="none">
              <a:solidFill>
                <a:srgbClr val="12FEB6"/>
              </a:solidFill>
              <a:latin typeface="Trebuchet MS" panose="020B0603020202020204" pitchFamily="34" charset="0"/>
              <a:ea typeface="黑体" panose="02010609060101010101" pitchFamily="49" charset="-122"/>
              <a:cs typeface="Century Gothic"/>
              <a:sym typeface="Century Gothic"/>
            </a:endParaRPr>
          </a:p>
        </p:txBody>
      </p:sp>
      <p:grpSp>
        <p:nvGrpSpPr>
          <p:cNvPr id="248" name="Google Shape;248;p63"/>
          <p:cNvGrpSpPr/>
          <p:nvPr/>
        </p:nvGrpSpPr>
        <p:grpSpPr>
          <a:xfrm>
            <a:off x="10153706" y="5866413"/>
            <a:ext cx="583502" cy="107781"/>
            <a:chOff x="677492" y="-1417931"/>
            <a:chExt cx="3154606" cy="582700"/>
          </a:xfrm>
        </p:grpSpPr>
        <p:sp>
          <p:nvSpPr>
            <p:cNvPr id="249" name="Google Shape;249;p63"/>
            <p:cNvSpPr/>
            <p:nvPr/>
          </p:nvSpPr>
          <p:spPr>
            <a:xfrm>
              <a:off x="3761772" y="-980905"/>
              <a:ext cx="70326" cy="68652"/>
            </a:xfrm>
            <a:custGeom>
              <a:avLst/>
              <a:gdLst/>
              <a:ahLst/>
              <a:cxnLst/>
              <a:rect l="l" t="t" r="r" b="b"/>
              <a:pathLst>
                <a:path w="87" h="83" extrusionOk="0">
                  <a:moveTo>
                    <a:pt x="36" y="37"/>
                  </a:moveTo>
                  <a:cubicBezTo>
                    <a:pt x="36" y="26"/>
                    <a:pt x="36" y="26"/>
                    <a:pt x="36" y="26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7" y="26"/>
                    <a:pt x="52" y="27"/>
                    <a:pt x="52" y="31"/>
                  </a:cubicBezTo>
                  <a:cubicBezTo>
                    <a:pt x="52" y="36"/>
                    <a:pt x="50" y="37"/>
                    <a:pt x="45" y="37"/>
                  </a:cubicBezTo>
                  <a:cubicBezTo>
                    <a:pt x="36" y="37"/>
                    <a:pt x="36" y="37"/>
                    <a:pt x="36" y="37"/>
                  </a:cubicBezTo>
                  <a:moveTo>
                    <a:pt x="36" y="45"/>
                  </a:moveTo>
                  <a:cubicBezTo>
                    <a:pt x="41" y="45"/>
                    <a:pt x="41" y="45"/>
                    <a:pt x="41" y="45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63" y="63"/>
                    <a:pt x="63" y="63"/>
                    <a:pt x="63" y="63"/>
                  </a:cubicBezTo>
                  <a:cubicBezTo>
                    <a:pt x="52" y="44"/>
                    <a:pt x="52" y="44"/>
                    <a:pt x="52" y="44"/>
                  </a:cubicBezTo>
                  <a:cubicBezTo>
                    <a:pt x="58" y="43"/>
                    <a:pt x="63" y="41"/>
                    <a:pt x="63" y="32"/>
                  </a:cubicBezTo>
                  <a:cubicBezTo>
                    <a:pt x="63" y="22"/>
                    <a:pt x="56" y="19"/>
                    <a:pt x="44" y="19"/>
                  </a:cubicBezTo>
                  <a:cubicBezTo>
                    <a:pt x="26" y="19"/>
                    <a:pt x="26" y="19"/>
                    <a:pt x="26" y="19"/>
                  </a:cubicBezTo>
                  <a:cubicBezTo>
                    <a:pt x="26" y="63"/>
                    <a:pt x="26" y="63"/>
                    <a:pt x="26" y="63"/>
                  </a:cubicBezTo>
                  <a:cubicBezTo>
                    <a:pt x="36" y="63"/>
                    <a:pt x="36" y="63"/>
                    <a:pt x="36" y="63"/>
                  </a:cubicBezTo>
                  <a:cubicBezTo>
                    <a:pt x="36" y="45"/>
                    <a:pt x="36" y="45"/>
                    <a:pt x="36" y="45"/>
                  </a:cubicBezTo>
                  <a:moveTo>
                    <a:pt x="87" y="41"/>
                  </a:moveTo>
                  <a:cubicBezTo>
                    <a:pt x="87" y="15"/>
                    <a:pt x="66" y="0"/>
                    <a:pt x="44" y="0"/>
                  </a:cubicBezTo>
                  <a:cubicBezTo>
                    <a:pt x="21" y="0"/>
                    <a:pt x="0" y="15"/>
                    <a:pt x="0" y="41"/>
                  </a:cubicBezTo>
                  <a:cubicBezTo>
                    <a:pt x="0" y="67"/>
                    <a:pt x="21" y="83"/>
                    <a:pt x="44" y="83"/>
                  </a:cubicBezTo>
                  <a:cubicBezTo>
                    <a:pt x="66" y="83"/>
                    <a:pt x="87" y="67"/>
                    <a:pt x="87" y="41"/>
                  </a:cubicBezTo>
                  <a:moveTo>
                    <a:pt x="74" y="41"/>
                  </a:moveTo>
                  <a:cubicBezTo>
                    <a:pt x="74" y="60"/>
                    <a:pt x="60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26" y="73"/>
                    <a:pt x="13" y="60"/>
                    <a:pt x="13" y="41"/>
                  </a:cubicBezTo>
                  <a:cubicBezTo>
                    <a:pt x="13" y="22"/>
                    <a:pt x="26" y="9"/>
                    <a:pt x="44" y="9"/>
                  </a:cubicBezTo>
                  <a:cubicBezTo>
                    <a:pt x="60" y="9"/>
                    <a:pt x="74" y="22"/>
                    <a:pt x="74" y="4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63"/>
            <p:cNvSpPr/>
            <p:nvPr/>
          </p:nvSpPr>
          <p:spPr>
            <a:xfrm>
              <a:off x="1700563" y="-1309093"/>
              <a:ext cx="2039443" cy="385118"/>
            </a:xfrm>
            <a:custGeom>
              <a:avLst/>
              <a:gdLst/>
              <a:ahLst/>
              <a:cxnLst/>
              <a:rect l="l" t="t" r="r" b="b"/>
              <a:pathLst>
                <a:path w="2520" h="472" extrusionOk="0">
                  <a:moveTo>
                    <a:pt x="1048" y="0"/>
                  </a:moveTo>
                  <a:cubicBezTo>
                    <a:pt x="1048" y="472"/>
                    <a:pt x="1048" y="472"/>
                    <a:pt x="1048" y="472"/>
                  </a:cubicBezTo>
                  <a:cubicBezTo>
                    <a:pt x="1181" y="472"/>
                    <a:pt x="1181" y="472"/>
                    <a:pt x="1181" y="472"/>
                  </a:cubicBezTo>
                  <a:cubicBezTo>
                    <a:pt x="1181" y="0"/>
                    <a:pt x="1181" y="0"/>
                    <a:pt x="1181" y="0"/>
                  </a:cubicBezTo>
                  <a:lnTo>
                    <a:pt x="1048" y="0"/>
                  </a:lnTo>
                  <a:close/>
                  <a:moveTo>
                    <a:pt x="0" y="0"/>
                  </a:moveTo>
                  <a:cubicBezTo>
                    <a:pt x="0" y="472"/>
                    <a:pt x="0" y="472"/>
                    <a:pt x="0" y="472"/>
                  </a:cubicBezTo>
                  <a:cubicBezTo>
                    <a:pt x="134" y="472"/>
                    <a:pt x="134" y="472"/>
                    <a:pt x="134" y="472"/>
                  </a:cubicBezTo>
                  <a:cubicBezTo>
                    <a:pt x="134" y="105"/>
                    <a:pt x="134" y="105"/>
                    <a:pt x="134" y="105"/>
                  </a:cubicBezTo>
                  <a:cubicBezTo>
                    <a:pt x="239" y="106"/>
                    <a:pt x="239" y="106"/>
                    <a:pt x="239" y="106"/>
                  </a:cubicBezTo>
                  <a:cubicBezTo>
                    <a:pt x="273" y="106"/>
                    <a:pt x="297" y="114"/>
                    <a:pt x="314" y="132"/>
                  </a:cubicBezTo>
                  <a:cubicBezTo>
                    <a:pt x="335" y="154"/>
                    <a:pt x="344" y="191"/>
                    <a:pt x="344" y="257"/>
                  </a:cubicBezTo>
                  <a:cubicBezTo>
                    <a:pt x="344" y="472"/>
                    <a:pt x="344" y="472"/>
                    <a:pt x="344" y="472"/>
                  </a:cubicBezTo>
                  <a:cubicBezTo>
                    <a:pt x="474" y="472"/>
                    <a:pt x="474" y="472"/>
                    <a:pt x="474" y="472"/>
                  </a:cubicBezTo>
                  <a:cubicBezTo>
                    <a:pt x="474" y="211"/>
                    <a:pt x="474" y="211"/>
                    <a:pt x="474" y="211"/>
                  </a:cubicBezTo>
                  <a:cubicBezTo>
                    <a:pt x="474" y="25"/>
                    <a:pt x="355" y="0"/>
                    <a:pt x="239" y="0"/>
                  </a:cubicBezTo>
                  <a:lnTo>
                    <a:pt x="0" y="0"/>
                  </a:lnTo>
                  <a:close/>
                  <a:moveTo>
                    <a:pt x="1262" y="0"/>
                  </a:moveTo>
                  <a:cubicBezTo>
                    <a:pt x="1262" y="472"/>
                    <a:pt x="1262" y="472"/>
                    <a:pt x="1262" y="472"/>
                  </a:cubicBezTo>
                  <a:cubicBezTo>
                    <a:pt x="1479" y="472"/>
                    <a:pt x="1479" y="472"/>
                    <a:pt x="1479" y="472"/>
                  </a:cubicBezTo>
                  <a:cubicBezTo>
                    <a:pt x="1594" y="472"/>
                    <a:pt x="1631" y="453"/>
                    <a:pt x="1672" y="410"/>
                  </a:cubicBezTo>
                  <a:cubicBezTo>
                    <a:pt x="1701" y="380"/>
                    <a:pt x="1719" y="314"/>
                    <a:pt x="1719" y="242"/>
                  </a:cubicBezTo>
                  <a:cubicBezTo>
                    <a:pt x="1719" y="175"/>
                    <a:pt x="1704" y="116"/>
                    <a:pt x="1676" y="79"/>
                  </a:cubicBezTo>
                  <a:cubicBezTo>
                    <a:pt x="1627" y="13"/>
                    <a:pt x="1556" y="0"/>
                    <a:pt x="1449" y="0"/>
                  </a:cubicBezTo>
                  <a:lnTo>
                    <a:pt x="1262" y="0"/>
                  </a:lnTo>
                  <a:close/>
                  <a:moveTo>
                    <a:pt x="1395" y="103"/>
                  </a:moveTo>
                  <a:cubicBezTo>
                    <a:pt x="1452" y="103"/>
                    <a:pt x="1452" y="103"/>
                    <a:pt x="1452" y="103"/>
                  </a:cubicBezTo>
                  <a:cubicBezTo>
                    <a:pt x="1535" y="103"/>
                    <a:pt x="1589" y="140"/>
                    <a:pt x="1589" y="237"/>
                  </a:cubicBezTo>
                  <a:cubicBezTo>
                    <a:pt x="1589" y="334"/>
                    <a:pt x="1535" y="372"/>
                    <a:pt x="1452" y="372"/>
                  </a:cubicBezTo>
                  <a:cubicBezTo>
                    <a:pt x="1395" y="372"/>
                    <a:pt x="1395" y="372"/>
                    <a:pt x="1395" y="372"/>
                  </a:cubicBezTo>
                  <a:lnTo>
                    <a:pt x="1395" y="103"/>
                  </a:lnTo>
                  <a:close/>
                  <a:moveTo>
                    <a:pt x="856" y="0"/>
                  </a:moveTo>
                  <a:cubicBezTo>
                    <a:pt x="745" y="374"/>
                    <a:pt x="745" y="374"/>
                    <a:pt x="745" y="374"/>
                  </a:cubicBezTo>
                  <a:cubicBezTo>
                    <a:pt x="638" y="0"/>
                    <a:pt x="638" y="0"/>
                    <a:pt x="638" y="0"/>
                  </a:cubicBezTo>
                  <a:cubicBezTo>
                    <a:pt x="494" y="0"/>
                    <a:pt x="494" y="0"/>
                    <a:pt x="494" y="0"/>
                  </a:cubicBezTo>
                  <a:cubicBezTo>
                    <a:pt x="646" y="472"/>
                    <a:pt x="646" y="472"/>
                    <a:pt x="646" y="472"/>
                  </a:cubicBezTo>
                  <a:cubicBezTo>
                    <a:pt x="838" y="472"/>
                    <a:pt x="838" y="472"/>
                    <a:pt x="838" y="472"/>
                  </a:cubicBezTo>
                  <a:cubicBezTo>
                    <a:pt x="992" y="0"/>
                    <a:pt x="992" y="0"/>
                    <a:pt x="992" y="0"/>
                  </a:cubicBezTo>
                  <a:lnTo>
                    <a:pt x="856" y="0"/>
                  </a:lnTo>
                  <a:close/>
                  <a:moveTo>
                    <a:pt x="1781" y="472"/>
                  </a:moveTo>
                  <a:cubicBezTo>
                    <a:pt x="1915" y="472"/>
                    <a:pt x="1915" y="472"/>
                    <a:pt x="1915" y="472"/>
                  </a:cubicBezTo>
                  <a:cubicBezTo>
                    <a:pt x="1915" y="0"/>
                    <a:pt x="1915" y="0"/>
                    <a:pt x="1915" y="0"/>
                  </a:cubicBezTo>
                  <a:cubicBezTo>
                    <a:pt x="1781" y="0"/>
                    <a:pt x="1781" y="0"/>
                    <a:pt x="1781" y="0"/>
                  </a:cubicBezTo>
                  <a:lnTo>
                    <a:pt x="1781" y="472"/>
                  </a:lnTo>
                  <a:close/>
                  <a:moveTo>
                    <a:pt x="2155" y="1"/>
                  </a:moveTo>
                  <a:cubicBezTo>
                    <a:pt x="1969" y="472"/>
                    <a:pt x="1969" y="472"/>
                    <a:pt x="1969" y="472"/>
                  </a:cubicBezTo>
                  <a:cubicBezTo>
                    <a:pt x="2100" y="472"/>
                    <a:pt x="2100" y="472"/>
                    <a:pt x="2100" y="472"/>
                  </a:cubicBezTo>
                  <a:cubicBezTo>
                    <a:pt x="2130" y="389"/>
                    <a:pt x="2130" y="389"/>
                    <a:pt x="2130" y="389"/>
                  </a:cubicBezTo>
                  <a:cubicBezTo>
                    <a:pt x="2350" y="389"/>
                    <a:pt x="2350" y="389"/>
                    <a:pt x="2350" y="389"/>
                  </a:cubicBezTo>
                  <a:cubicBezTo>
                    <a:pt x="2378" y="472"/>
                    <a:pt x="2378" y="472"/>
                    <a:pt x="2378" y="472"/>
                  </a:cubicBezTo>
                  <a:cubicBezTo>
                    <a:pt x="2520" y="472"/>
                    <a:pt x="2520" y="472"/>
                    <a:pt x="2520" y="472"/>
                  </a:cubicBezTo>
                  <a:cubicBezTo>
                    <a:pt x="2333" y="1"/>
                    <a:pt x="2333" y="1"/>
                    <a:pt x="2333" y="1"/>
                  </a:cubicBezTo>
                  <a:lnTo>
                    <a:pt x="2155" y="1"/>
                  </a:lnTo>
                  <a:close/>
                  <a:moveTo>
                    <a:pt x="2241" y="87"/>
                  </a:moveTo>
                  <a:cubicBezTo>
                    <a:pt x="2322" y="307"/>
                    <a:pt x="2322" y="307"/>
                    <a:pt x="2322" y="307"/>
                  </a:cubicBezTo>
                  <a:cubicBezTo>
                    <a:pt x="2158" y="307"/>
                    <a:pt x="2158" y="307"/>
                    <a:pt x="2158" y="307"/>
                  </a:cubicBezTo>
                  <a:lnTo>
                    <a:pt x="2241" y="87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63"/>
            <p:cNvSpPr/>
            <p:nvPr/>
          </p:nvSpPr>
          <p:spPr>
            <a:xfrm>
              <a:off x="677492" y="-1417931"/>
              <a:ext cx="877396" cy="582700"/>
            </a:xfrm>
            <a:custGeom>
              <a:avLst/>
              <a:gdLst/>
              <a:ahLst/>
              <a:cxnLst/>
              <a:rect l="l" t="t" r="r" b="b"/>
              <a:pathLst>
                <a:path w="1086" h="718" extrusionOk="0">
                  <a:moveTo>
                    <a:pt x="405" y="214"/>
                  </a:moveTo>
                  <a:cubicBezTo>
                    <a:pt x="405" y="149"/>
                    <a:pt x="405" y="149"/>
                    <a:pt x="405" y="149"/>
                  </a:cubicBezTo>
                  <a:cubicBezTo>
                    <a:pt x="412" y="149"/>
                    <a:pt x="418" y="148"/>
                    <a:pt x="424" y="148"/>
                  </a:cubicBezTo>
                  <a:cubicBezTo>
                    <a:pt x="602" y="143"/>
                    <a:pt x="719" y="301"/>
                    <a:pt x="719" y="301"/>
                  </a:cubicBezTo>
                  <a:cubicBezTo>
                    <a:pt x="719" y="301"/>
                    <a:pt x="593" y="476"/>
                    <a:pt x="458" y="476"/>
                  </a:cubicBezTo>
                  <a:cubicBezTo>
                    <a:pt x="438" y="476"/>
                    <a:pt x="421" y="472"/>
                    <a:pt x="405" y="467"/>
                  </a:cubicBezTo>
                  <a:cubicBezTo>
                    <a:pt x="405" y="270"/>
                    <a:pt x="405" y="270"/>
                    <a:pt x="405" y="270"/>
                  </a:cubicBezTo>
                  <a:cubicBezTo>
                    <a:pt x="474" y="279"/>
                    <a:pt x="488" y="309"/>
                    <a:pt x="530" y="378"/>
                  </a:cubicBezTo>
                  <a:cubicBezTo>
                    <a:pt x="622" y="300"/>
                    <a:pt x="622" y="300"/>
                    <a:pt x="622" y="300"/>
                  </a:cubicBezTo>
                  <a:cubicBezTo>
                    <a:pt x="622" y="300"/>
                    <a:pt x="555" y="212"/>
                    <a:pt x="441" y="212"/>
                  </a:cubicBezTo>
                  <a:cubicBezTo>
                    <a:pt x="429" y="212"/>
                    <a:pt x="417" y="213"/>
                    <a:pt x="405" y="214"/>
                  </a:cubicBezTo>
                  <a:moveTo>
                    <a:pt x="405" y="0"/>
                  </a:moveTo>
                  <a:cubicBezTo>
                    <a:pt x="405" y="97"/>
                    <a:pt x="405" y="97"/>
                    <a:pt x="405" y="97"/>
                  </a:cubicBezTo>
                  <a:cubicBezTo>
                    <a:pt x="412" y="96"/>
                    <a:pt x="418" y="96"/>
                    <a:pt x="424" y="95"/>
                  </a:cubicBezTo>
                  <a:cubicBezTo>
                    <a:pt x="671" y="87"/>
                    <a:pt x="832" y="298"/>
                    <a:pt x="832" y="298"/>
                  </a:cubicBezTo>
                  <a:cubicBezTo>
                    <a:pt x="832" y="298"/>
                    <a:pt x="647" y="523"/>
                    <a:pt x="455" y="523"/>
                  </a:cubicBezTo>
                  <a:cubicBezTo>
                    <a:pt x="437" y="523"/>
                    <a:pt x="421" y="521"/>
                    <a:pt x="405" y="518"/>
                  </a:cubicBezTo>
                  <a:cubicBezTo>
                    <a:pt x="405" y="578"/>
                    <a:pt x="405" y="578"/>
                    <a:pt x="405" y="578"/>
                  </a:cubicBezTo>
                  <a:cubicBezTo>
                    <a:pt x="419" y="580"/>
                    <a:pt x="432" y="581"/>
                    <a:pt x="447" y="581"/>
                  </a:cubicBezTo>
                  <a:cubicBezTo>
                    <a:pt x="626" y="581"/>
                    <a:pt x="755" y="489"/>
                    <a:pt x="881" y="381"/>
                  </a:cubicBezTo>
                  <a:cubicBezTo>
                    <a:pt x="902" y="398"/>
                    <a:pt x="987" y="438"/>
                    <a:pt x="1004" y="456"/>
                  </a:cubicBezTo>
                  <a:cubicBezTo>
                    <a:pt x="885" y="556"/>
                    <a:pt x="607" y="636"/>
                    <a:pt x="449" y="636"/>
                  </a:cubicBezTo>
                  <a:cubicBezTo>
                    <a:pt x="434" y="636"/>
                    <a:pt x="420" y="636"/>
                    <a:pt x="405" y="634"/>
                  </a:cubicBezTo>
                  <a:cubicBezTo>
                    <a:pt x="405" y="718"/>
                    <a:pt x="405" y="718"/>
                    <a:pt x="405" y="718"/>
                  </a:cubicBezTo>
                  <a:cubicBezTo>
                    <a:pt x="1086" y="718"/>
                    <a:pt x="1086" y="718"/>
                    <a:pt x="1086" y="718"/>
                  </a:cubicBezTo>
                  <a:cubicBezTo>
                    <a:pt x="1086" y="0"/>
                    <a:pt x="1086" y="0"/>
                    <a:pt x="1086" y="0"/>
                  </a:cubicBezTo>
                  <a:lnTo>
                    <a:pt x="405" y="0"/>
                  </a:lnTo>
                  <a:close/>
                  <a:moveTo>
                    <a:pt x="405" y="467"/>
                  </a:moveTo>
                  <a:cubicBezTo>
                    <a:pt x="405" y="518"/>
                    <a:pt x="405" y="518"/>
                    <a:pt x="405" y="518"/>
                  </a:cubicBezTo>
                  <a:cubicBezTo>
                    <a:pt x="240" y="489"/>
                    <a:pt x="194" y="317"/>
                    <a:pt x="194" y="317"/>
                  </a:cubicBezTo>
                  <a:cubicBezTo>
                    <a:pt x="194" y="317"/>
                    <a:pt x="273" y="228"/>
                    <a:pt x="405" y="214"/>
                  </a:cubicBezTo>
                  <a:cubicBezTo>
                    <a:pt x="405" y="270"/>
                    <a:pt x="405" y="270"/>
                    <a:pt x="405" y="270"/>
                  </a:cubicBezTo>
                  <a:cubicBezTo>
                    <a:pt x="405" y="270"/>
                    <a:pt x="405" y="270"/>
                    <a:pt x="405" y="270"/>
                  </a:cubicBezTo>
                  <a:cubicBezTo>
                    <a:pt x="336" y="262"/>
                    <a:pt x="281" y="327"/>
                    <a:pt x="281" y="327"/>
                  </a:cubicBezTo>
                  <a:cubicBezTo>
                    <a:pt x="281" y="327"/>
                    <a:pt x="312" y="436"/>
                    <a:pt x="405" y="467"/>
                  </a:cubicBezTo>
                  <a:moveTo>
                    <a:pt x="111" y="309"/>
                  </a:moveTo>
                  <a:cubicBezTo>
                    <a:pt x="111" y="309"/>
                    <a:pt x="209" y="164"/>
                    <a:pt x="405" y="149"/>
                  </a:cubicBezTo>
                  <a:cubicBezTo>
                    <a:pt x="405" y="97"/>
                    <a:pt x="405" y="97"/>
                    <a:pt x="405" y="97"/>
                  </a:cubicBezTo>
                  <a:cubicBezTo>
                    <a:pt x="188" y="114"/>
                    <a:pt x="0" y="298"/>
                    <a:pt x="0" y="298"/>
                  </a:cubicBezTo>
                  <a:cubicBezTo>
                    <a:pt x="0" y="298"/>
                    <a:pt x="106" y="606"/>
                    <a:pt x="405" y="634"/>
                  </a:cubicBezTo>
                  <a:cubicBezTo>
                    <a:pt x="405" y="578"/>
                    <a:pt x="405" y="578"/>
                    <a:pt x="405" y="578"/>
                  </a:cubicBezTo>
                  <a:cubicBezTo>
                    <a:pt x="186" y="551"/>
                    <a:pt x="111" y="309"/>
                    <a:pt x="111" y="30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  <p:sldLayoutId id="2147483704" r:id="rId12"/>
    <p:sldLayoutId id="2147483705" r:id="rId1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54"/>
          <p:cNvSpPr txBox="1">
            <a:spLocks noGrp="1"/>
          </p:cNvSpPr>
          <p:nvPr>
            <p:ph type="title"/>
          </p:nvPr>
        </p:nvSpPr>
        <p:spPr>
          <a:xfrm>
            <a:off x="499745" y="729734"/>
            <a:ext cx="9973315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4" name="Google Shape;274;p54"/>
          <p:cNvSpPr txBox="1">
            <a:spLocks noGrp="1"/>
          </p:cNvSpPr>
          <p:nvPr>
            <p:ph type="body" idx="1"/>
          </p:nvPr>
        </p:nvSpPr>
        <p:spPr>
          <a:xfrm>
            <a:off x="517404" y="2002368"/>
            <a:ext cx="9948931" cy="3734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None/>
              <a:defRPr sz="18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None/>
              <a:defRPr sz="16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14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355600" algn="l" rtl="0">
              <a:spcBef>
                <a:spcPts val="9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–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275" name="Google Shape;275;p54"/>
          <p:cNvSpPr txBox="1"/>
          <p:nvPr/>
        </p:nvSpPr>
        <p:spPr>
          <a:xfrm>
            <a:off x="9749167" y="5857881"/>
            <a:ext cx="321027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700" cap="none">
                <a:solidFill>
                  <a:schemeClr val="accent5"/>
                </a:solidFill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‹#›</a:t>
            </a:fld>
            <a:r>
              <a:rPr lang="en-US" sz="900" cap="none">
                <a:solidFill>
                  <a:schemeClr val="accent5"/>
                </a:solidFill>
                <a:latin typeface="Trebuchet MS" panose="020B0603020202020204" pitchFamily="34" charset="0"/>
                <a:ea typeface="黑体" panose="02010609060101010101" pitchFamily="49" charset="-122"/>
                <a:cs typeface="Century Gothic"/>
                <a:sym typeface="Century Gothic"/>
              </a:rPr>
              <a:t> </a:t>
            </a:r>
            <a:endParaRPr sz="900" cap="none">
              <a:solidFill>
                <a:schemeClr val="accent5"/>
              </a:solidFill>
              <a:latin typeface="Trebuchet MS" panose="020B0603020202020204" pitchFamily="34" charset="0"/>
              <a:ea typeface="黑体" panose="02010609060101010101" pitchFamily="49" charset="-122"/>
              <a:cs typeface="Century Gothic"/>
              <a:sym typeface="Century Gothic"/>
            </a:endParaRPr>
          </a:p>
        </p:txBody>
      </p:sp>
      <p:pic>
        <p:nvPicPr>
          <p:cNvPr id="276" name="Google Shape;276;p54"/>
          <p:cNvPicPr preferRelativeResize="0"/>
          <p:nvPr/>
        </p:nvPicPr>
        <p:blipFill rotWithShape="1">
          <a:blip r:embed="rId18">
            <a:alphaModFix/>
          </a:blip>
          <a:srcRect/>
          <a:stretch/>
        </p:blipFill>
        <p:spPr>
          <a:xfrm>
            <a:off x="10181677" y="5803490"/>
            <a:ext cx="529828" cy="1882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59454870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  <p:sldLayoutId id="2147483718" r:id="rId12"/>
    <p:sldLayoutId id="2147483719" r:id="rId13"/>
    <p:sldLayoutId id="2147483720" r:id="rId14"/>
    <p:sldLayoutId id="2147483721" r:id="rId15"/>
    <p:sldLayoutId id="2147483722" r:id="rId1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99743" y="653532"/>
            <a:ext cx="9973315" cy="5909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zh-CN" altLang="en-US"/>
              <a:t>单击以编辑主标题样式</a:t>
            </a:r>
            <a:endParaRPr lang="zh-CN" altLang="en-US" dirty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17402" y="2002367"/>
            <a:ext cx="9948931" cy="39080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单击以编辑主文本样式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  <a:endParaRPr lang="zh-CN" alt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D69214B-99AB-46ED-9864-662329C3618F}"/>
              </a:ext>
            </a:extLst>
          </p:cNvPr>
          <p:cNvPicPr>
            <a:picLocks noChangeAspect="1"/>
          </p:cNvPicPr>
          <p:nvPr userDrawn="1"/>
        </p:nvPicPr>
        <p:blipFill>
          <a:blip r:embed="rId1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30818" y="5785419"/>
            <a:ext cx="580688" cy="20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159240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  <p:sldLayoutId id="2147483735" r:id="rId12"/>
    <p:sldLayoutId id="2147483736" r:id="rId1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ctr" rtl="0" fontAlgn="base">
        <a:lnSpc>
          <a:spcPct val="90000"/>
        </a:lnSpc>
        <a:spcBef>
          <a:spcPct val="0"/>
        </a:spcBef>
        <a:spcAft>
          <a:spcPct val="0"/>
        </a:spcAft>
        <a:defRPr sz="3600" b="1" cap="all" baseline="0">
          <a:solidFill>
            <a:schemeClr val="bg1"/>
          </a:solidFill>
          <a:latin typeface="Trebuchet MS" panose="020B0603020202020204" pitchFamily="34" charset="0"/>
          <a:ea typeface="黑体" panose="02010609060101010101" pitchFamily="49" charset="-122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200" b="1">
          <a:solidFill>
            <a:srgbClr val="73B900"/>
          </a:solidFill>
          <a:latin typeface="Arial" charset="0"/>
        </a:defRPr>
      </a:lvl2pPr>
      <a:lvl3pPr algn="l" rtl="0" fontAlgn="base">
        <a:spcBef>
          <a:spcPct val="0"/>
        </a:spcBef>
        <a:spcAft>
          <a:spcPct val="0"/>
        </a:spcAft>
        <a:defRPr sz="3200" b="1">
          <a:solidFill>
            <a:srgbClr val="73B900"/>
          </a:solidFill>
          <a:latin typeface="Arial" charset="0"/>
        </a:defRPr>
      </a:lvl3pPr>
      <a:lvl4pPr algn="l" rtl="0" fontAlgn="base">
        <a:spcBef>
          <a:spcPct val="0"/>
        </a:spcBef>
        <a:spcAft>
          <a:spcPct val="0"/>
        </a:spcAft>
        <a:defRPr sz="3200" b="1">
          <a:solidFill>
            <a:srgbClr val="73B900"/>
          </a:solidFill>
          <a:latin typeface="Arial" charset="0"/>
        </a:defRPr>
      </a:lvl4pPr>
      <a:lvl5pPr algn="l" rtl="0" fontAlgn="base">
        <a:spcBef>
          <a:spcPct val="0"/>
        </a:spcBef>
        <a:spcAft>
          <a:spcPct val="0"/>
        </a:spcAft>
        <a:defRPr sz="3200" b="1">
          <a:solidFill>
            <a:srgbClr val="73B900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73B900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73B900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73B900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73B900"/>
          </a:solidFill>
          <a:latin typeface="Arial" charset="0"/>
        </a:defRPr>
      </a:lvl9pPr>
    </p:titleStyle>
    <p:bodyStyle>
      <a:lvl1pPr marL="0" indent="0" algn="l" rtl="0" fontAlgn="base">
        <a:lnSpc>
          <a:spcPct val="90000"/>
        </a:lnSpc>
        <a:spcBef>
          <a:spcPts val="900"/>
        </a:spcBef>
        <a:spcAft>
          <a:spcPts val="900"/>
        </a:spcAft>
        <a:buClr>
          <a:schemeClr val="bg2"/>
        </a:buClr>
        <a:buSzPct val="100000"/>
        <a:buFontTx/>
        <a:buNone/>
        <a:defRPr sz="2000" b="0">
          <a:solidFill>
            <a:schemeClr val="bg1"/>
          </a:solidFill>
          <a:latin typeface="Trebuchet MS" pitchFamily="34" charset="0"/>
          <a:ea typeface="黑体" panose="02010609060101010101" pitchFamily="49" charset="-122"/>
          <a:cs typeface="+mn-cs"/>
        </a:defRPr>
      </a:lvl1pPr>
      <a:lvl2pPr marL="571500" indent="0" algn="l" rtl="0" fontAlgn="base">
        <a:lnSpc>
          <a:spcPct val="90000"/>
        </a:lnSpc>
        <a:spcBef>
          <a:spcPts val="900"/>
        </a:spcBef>
        <a:spcAft>
          <a:spcPts val="900"/>
        </a:spcAft>
        <a:buClr>
          <a:schemeClr val="bg2"/>
        </a:buClr>
        <a:buSzPct val="100000"/>
        <a:buFontTx/>
        <a:buNone/>
        <a:defRPr sz="1800" b="0">
          <a:solidFill>
            <a:schemeClr val="bg1"/>
          </a:solidFill>
          <a:latin typeface="Trebuchet MS" pitchFamily="34" charset="0"/>
          <a:ea typeface="黑体" panose="02010609060101010101" pitchFamily="49" charset="-122"/>
        </a:defRPr>
      </a:lvl2pPr>
      <a:lvl3pPr marL="1089025" indent="0" algn="l" rtl="0" fontAlgn="base">
        <a:lnSpc>
          <a:spcPct val="90000"/>
        </a:lnSpc>
        <a:spcBef>
          <a:spcPts val="900"/>
        </a:spcBef>
        <a:spcAft>
          <a:spcPts val="900"/>
        </a:spcAft>
        <a:buClr>
          <a:schemeClr val="bg2"/>
        </a:buClr>
        <a:buSzPct val="100000"/>
        <a:buFontTx/>
        <a:buNone/>
        <a:defRPr sz="1600" b="0">
          <a:solidFill>
            <a:schemeClr val="bg1"/>
          </a:solidFill>
          <a:latin typeface="Trebuchet MS" pitchFamily="34" charset="0"/>
          <a:ea typeface="黑体" panose="02010609060101010101" pitchFamily="49" charset="-122"/>
        </a:defRPr>
      </a:lvl3pPr>
      <a:lvl4pPr marL="1774825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bg1"/>
          </a:solidFill>
          <a:latin typeface="+mn-lt"/>
        </a:defRPr>
      </a:lvl4pPr>
      <a:lvl5pPr marL="2117725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5pPr>
      <a:lvl6pPr marL="2574925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6pPr>
      <a:lvl7pPr marL="3032125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7pPr>
      <a:lvl8pPr marL="3489325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8pPr>
      <a:lvl9pPr marL="3946525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3.jp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svg"/><Relationship Id="rId3" Type="http://schemas.openxmlformats.org/officeDocument/2006/relationships/image" Target="../media/image35.png"/><Relationship Id="rId7" Type="http://schemas.openxmlformats.org/officeDocument/2006/relationships/image" Target="../media/image3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6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"/>
          <p:cNvSpPr txBox="1">
            <a:spLocks noGrp="1"/>
          </p:cNvSpPr>
          <p:nvPr>
            <p:ph type="title"/>
          </p:nvPr>
        </p:nvSpPr>
        <p:spPr>
          <a:xfrm>
            <a:off x="481661" y="4060727"/>
            <a:ext cx="7939668" cy="9828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3200" dirty="0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深度学习基础知识</a:t>
            </a:r>
            <a:endParaRPr sz="3200" dirty="0">
              <a:latin typeface="Trebuchet MS" panose="020B0603020202020204" pitchFamily="34" charset="0"/>
              <a:ea typeface="黑体" panose="02010609060101010101" pitchFamily="49" charset="-122"/>
              <a:cs typeface="Trebuchet MS"/>
              <a:sym typeface="Trebuchet MS"/>
            </a:endParaRPr>
          </a:p>
        </p:txBody>
      </p:sp>
      <p:sp>
        <p:nvSpPr>
          <p:cNvPr id="308" name="Google Shape;308;p1"/>
          <p:cNvSpPr txBox="1">
            <a:spLocks noGrp="1"/>
          </p:cNvSpPr>
          <p:nvPr>
            <p:ph type="subTitle" idx="1"/>
          </p:nvPr>
        </p:nvSpPr>
        <p:spPr>
          <a:xfrm>
            <a:off x="481661" y="5353031"/>
            <a:ext cx="9526126" cy="341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rebuchet MS"/>
              <a:buNone/>
            </a:pPr>
            <a:r>
              <a:rPr lang="zh-CN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第 5 部分：预训练的模型</a:t>
            </a:r>
            <a:endParaRPr>
              <a:latin typeface="Trebuchet MS" panose="020B0603020202020204" pitchFamily="34" charset="0"/>
              <a:ea typeface="黑体" panose="02010609060101010101" pitchFamily="49" charset="-122"/>
              <a:cs typeface="Trebuchet MS"/>
              <a:sym typeface="Trebuchet M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10"/>
          <p:cNvSpPr txBox="1">
            <a:spLocks noGrp="1"/>
          </p:cNvSpPr>
          <p:nvPr>
            <p:ph type="title"/>
          </p:nvPr>
        </p:nvSpPr>
        <p:spPr>
          <a:xfrm>
            <a:off x="498348" y="2790635"/>
            <a:ext cx="9976104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dirty="0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迁移学习</a:t>
            </a:r>
            <a:endParaRPr dirty="0">
              <a:latin typeface="Trebuchet MS" panose="020B0603020202020204" pitchFamily="34" charset="0"/>
              <a:ea typeface="黑体" panose="02010609060101010101" pitchFamily="49" charset="-122"/>
              <a:cs typeface="Trebuchet MS"/>
              <a:sym typeface="Trebuchet M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11"/>
          <p:cNvSpPr txBox="1">
            <a:spLocks noGrp="1"/>
          </p:cNvSpPr>
          <p:nvPr>
            <p:ph type="title"/>
          </p:nvPr>
        </p:nvSpPr>
        <p:spPr>
          <a:xfrm>
            <a:off x="498348" y="661226"/>
            <a:ext cx="9976104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dirty="0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后续挑战</a:t>
            </a:r>
            <a:endParaRPr dirty="0">
              <a:latin typeface="Trebuchet MS" panose="020B0603020202020204" pitchFamily="34" charset="0"/>
              <a:ea typeface="黑体" panose="02010609060101010101" pitchFamily="49" charset="-122"/>
              <a:cs typeface="Trebuchet MS"/>
              <a:sym typeface="Trebuchet MS"/>
            </a:endParaRPr>
          </a:p>
        </p:txBody>
      </p:sp>
      <p:sp>
        <p:nvSpPr>
          <p:cNvPr id="429" name="Google Shape;429;p11"/>
          <p:cNvSpPr txBox="1">
            <a:spLocks noGrp="1"/>
          </p:cNvSpPr>
          <p:nvPr>
            <p:ph type="body" idx="2"/>
          </p:nvPr>
        </p:nvSpPr>
        <p:spPr>
          <a:xfrm>
            <a:off x="498348" y="1226875"/>
            <a:ext cx="9976104" cy="525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Font typeface="Trebuchet MS"/>
              <a:buNone/>
            </a:pPr>
            <a:r>
              <a:rPr lang="zh-CN" sz="2800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总统的自动狗门</a:t>
            </a:r>
            <a:endParaRPr>
              <a:latin typeface="Trebuchet MS" panose="020B0603020202020204" pitchFamily="34" charset="0"/>
              <a:ea typeface="黑体" panose="02010609060101010101" pitchFamily="49" charset="-122"/>
            </a:endParaRPr>
          </a:p>
        </p:txBody>
      </p:sp>
      <p:pic>
        <p:nvPicPr>
          <p:cNvPr id="430" name="Google Shape;430;p11" descr="A dog lying on green grass  Description automatically generated"/>
          <p:cNvPicPr preferRelativeResize="0"/>
          <p:nvPr/>
        </p:nvPicPr>
        <p:blipFill rotWithShape="1">
          <a:blip r:embed="rId3">
            <a:alphaModFix/>
          </a:blip>
          <a:srcRect t="4806" b="4806"/>
          <a:stretch/>
        </p:blipFill>
        <p:spPr>
          <a:xfrm>
            <a:off x="6383685" y="2230903"/>
            <a:ext cx="3562350" cy="2479539"/>
          </a:xfrm>
          <a:prstGeom prst="rect">
            <a:avLst/>
          </a:prstGeom>
          <a:noFill/>
          <a:ln>
            <a:noFill/>
          </a:ln>
        </p:spPr>
      </p:pic>
      <p:pic>
        <p:nvPicPr>
          <p:cNvPr id="431" name="Google Shape;431;p11" descr="Checkmark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62833" y="4835386"/>
            <a:ext cx="914400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2" name="Google Shape;432;p11" descr="Clos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707660" y="4835386"/>
            <a:ext cx="914400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3" name="Google Shape;433;p11" descr="A dog standing on grass  Description automatically generated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873045" y="1921522"/>
            <a:ext cx="2093976" cy="278892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C5D73DE-1D05-44E2-94AA-B7E70E2A82A8}"/>
              </a:ext>
            </a:extLst>
          </p:cNvPr>
          <p:cNvSpPr txBox="1"/>
          <p:nvPr/>
        </p:nvSpPr>
        <p:spPr>
          <a:xfrm>
            <a:off x="1" y="5972145"/>
            <a:ext cx="4140200" cy="20005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</p:spPr>
        <p:txBody>
          <a:bodyPr wrap="square">
            <a:spAutoFit/>
          </a:bodyPr>
          <a:lstStyle/>
          <a:p>
            <a:pPr marL="0" marR="0" lvl="0" indent="0" algn="l" defTabSz="15237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7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anose="020B0604020202020204" pitchFamily="34" charset="0"/>
                <a:ea typeface="SimHei" panose="02010609060101010101" pitchFamily="49" charset="-122"/>
                <a:cs typeface="Arial" panose="020B0604020202020204" pitchFamily="34" charset="0"/>
                <a:sym typeface="Arial"/>
              </a:rPr>
              <a:t>Copyright © 2024 NVIDIA Corporation. </a:t>
            </a:r>
            <a:r>
              <a:rPr kumimoji="0" lang="zh-CN" altLang="en-US" sz="7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anose="020B0604020202020204" pitchFamily="34" charset="0"/>
                <a:ea typeface="SimHei" panose="02010609060101010101" pitchFamily="49" charset="-122"/>
                <a:cs typeface="Arial" panose="020B0604020202020204" pitchFamily="34" charset="0"/>
                <a:sym typeface="Arial"/>
              </a:rPr>
              <a:t>本材料是 </a:t>
            </a:r>
            <a:r>
              <a:rPr kumimoji="0" lang="en-US" altLang="zh-CN" sz="7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anose="020B0604020202020204" pitchFamily="34" charset="0"/>
                <a:ea typeface="SimHei" panose="02010609060101010101" pitchFamily="49" charset="-122"/>
                <a:cs typeface="Arial" panose="020B0604020202020204" pitchFamily="34" charset="0"/>
                <a:sym typeface="Arial"/>
              </a:rPr>
              <a:t>NVIDIA </a:t>
            </a:r>
            <a:r>
              <a:rPr kumimoji="0" lang="zh-CN" altLang="en-US" sz="7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anose="020B0604020202020204" pitchFamily="34" charset="0"/>
                <a:ea typeface="SimHei" panose="02010609060101010101" pitchFamily="49" charset="-122"/>
                <a:cs typeface="Arial" panose="020B0604020202020204" pitchFamily="34" charset="0"/>
                <a:sym typeface="Arial"/>
              </a:rPr>
              <a:t>的专有信息，未经 </a:t>
            </a:r>
            <a:r>
              <a:rPr kumimoji="0" lang="en-US" altLang="zh-CN" sz="7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anose="020B0604020202020204" pitchFamily="34" charset="0"/>
                <a:ea typeface="SimHei" panose="02010609060101010101" pitchFamily="49" charset="-122"/>
                <a:cs typeface="Arial" panose="020B0604020202020204" pitchFamily="34" charset="0"/>
                <a:sym typeface="Arial"/>
              </a:rPr>
              <a:t>NVIDIA </a:t>
            </a:r>
            <a:r>
              <a:rPr kumimoji="0" lang="zh-CN" altLang="en-US" sz="7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anose="020B0604020202020204" pitchFamily="34" charset="0"/>
                <a:ea typeface="SimHei" panose="02010609060101010101" pitchFamily="49" charset="-122"/>
                <a:cs typeface="Arial" panose="020B0604020202020204" pitchFamily="34" charset="0"/>
                <a:sym typeface="Arial"/>
              </a:rPr>
              <a:t>授权不得分发。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12"/>
          <p:cNvSpPr txBox="1">
            <a:spLocks noGrp="1"/>
          </p:cNvSpPr>
          <p:nvPr>
            <p:ph type="title"/>
          </p:nvPr>
        </p:nvSpPr>
        <p:spPr>
          <a:xfrm>
            <a:off x="498348" y="661226"/>
            <a:ext cx="9976104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dirty="0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迁移学习</a:t>
            </a:r>
            <a:endParaRPr dirty="0">
              <a:latin typeface="Trebuchet MS" panose="020B0603020202020204" pitchFamily="34" charset="0"/>
              <a:ea typeface="黑体" panose="02010609060101010101" pitchFamily="49" charset="-122"/>
            </a:endParaRPr>
          </a:p>
        </p:txBody>
      </p:sp>
      <p:pic>
        <p:nvPicPr>
          <p:cNvPr id="440" name="Google Shape;440;p12" descr="Scan of a human brain in a neurology clinic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 l="47" t="41553" r="-46" b="8605"/>
          <a:stretch/>
        </p:blipFill>
        <p:spPr>
          <a:xfrm>
            <a:off x="525780" y="1695531"/>
            <a:ext cx="9948672" cy="371892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C871E97-07A6-4695-8F5B-B8D03208005A}"/>
              </a:ext>
            </a:extLst>
          </p:cNvPr>
          <p:cNvSpPr txBox="1"/>
          <p:nvPr/>
        </p:nvSpPr>
        <p:spPr>
          <a:xfrm>
            <a:off x="1" y="5972145"/>
            <a:ext cx="4140200" cy="20005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</p:spPr>
        <p:txBody>
          <a:bodyPr wrap="square">
            <a:spAutoFit/>
          </a:bodyPr>
          <a:lstStyle/>
          <a:p>
            <a:pPr marL="0" marR="0" lvl="0" indent="0" algn="l" defTabSz="15237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7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anose="020B0604020202020204" pitchFamily="34" charset="0"/>
                <a:ea typeface="SimHei" panose="02010609060101010101" pitchFamily="49" charset="-122"/>
                <a:cs typeface="Arial" panose="020B0604020202020204" pitchFamily="34" charset="0"/>
                <a:sym typeface="Arial"/>
              </a:rPr>
              <a:t>Copyright © 2024 NVIDIA Corporation. </a:t>
            </a:r>
            <a:r>
              <a:rPr kumimoji="0" lang="zh-CN" altLang="en-US" sz="7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anose="020B0604020202020204" pitchFamily="34" charset="0"/>
                <a:ea typeface="SimHei" panose="02010609060101010101" pitchFamily="49" charset="-122"/>
                <a:cs typeface="Arial" panose="020B0604020202020204" pitchFamily="34" charset="0"/>
                <a:sym typeface="Arial"/>
              </a:rPr>
              <a:t>本材料是 </a:t>
            </a:r>
            <a:r>
              <a:rPr kumimoji="0" lang="en-US" altLang="zh-CN" sz="7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anose="020B0604020202020204" pitchFamily="34" charset="0"/>
                <a:ea typeface="SimHei" panose="02010609060101010101" pitchFamily="49" charset="-122"/>
                <a:cs typeface="Arial" panose="020B0604020202020204" pitchFamily="34" charset="0"/>
                <a:sym typeface="Arial"/>
              </a:rPr>
              <a:t>NVIDIA </a:t>
            </a:r>
            <a:r>
              <a:rPr kumimoji="0" lang="zh-CN" altLang="en-US" sz="7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anose="020B0604020202020204" pitchFamily="34" charset="0"/>
                <a:ea typeface="SimHei" panose="02010609060101010101" pitchFamily="49" charset="-122"/>
                <a:cs typeface="Arial" panose="020B0604020202020204" pitchFamily="34" charset="0"/>
                <a:sym typeface="Arial"/>
              </a:rPr>
              <a:t>的专有信息，未经 </a:t>
            </a:r>
            <a:r>
              <a:rPr kumimoji="0" lang="en-US" altLang="zh-CN" sz="7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anose="020B0604020202020204" pitchFamily="34" charset="0"/>
                <a:ea typeface="SimHei" panose="02010609060101010101" pitchFamily="49" charset="-122"/>
                <a:cs typeface="Arial" panose="020B0604020202020204" pitchFamily="34" charset="0"/>
                <a:sym typeface="Arial"/>
              </a:rPr>
              <a:t>NVIDIA </a:t>
            </a:r>
            <a:r>
              <a:rPr kumimoji="0" lang="zh-CN" altLang="en-US" sz="7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anose="020B0604020202020204" pitchFamily="34" charset="0"/>
                <a:ea typeface="SimHei" panose="02010609060101010101" pitchFamily="49" charset="-122"/>
                <a:cs typeface="Arial" panose="020B0604020202020204" pitchFamily="34" charset="0"/>
                <a:sym typeface="Arial"/>
              </a:rPr>
              <a:t>授权不得分发。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DE902-0C6D-8D45-962E-302ABDE4F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8348" y="661226"/>
            <a:ext cx="9976104" cy="590931"/>
          </a:xfrm>
        </p:spPr>
        <p:txBody>
          <a:bodyPr wrap="square" anchor="b">
            <a:normAutofit/>
          </a:bodyPr>
          <a:lstStyle/>
          <a:p>
            <a:r>
              <a:rPr lang="zh-CN" altLang="en-US">
                <a:ea typeface="黑体" panose="02010609060101010101" pitchFamily="49" charset="-122"/>
              </a:rPr>
              <a:t>迁移学习</a:t>
            </a:r>
            <a:endParaRPr lang="zh-CN" altLang="en-US" dirty="0">
              <a:ea typeface="黑体" panose="02010609060101010101" pitchFamily="49" charset="-122"/>
            </a:endParaRPr>
          </a:p>
        </p:txBody>
      </p: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71F3CB06-28D1-4982-BBE4-6E9686FBCDE5}"/>
              </a:ext>
            </a:extLst>
          </p:cNvPr>
          <p:cNvCxnSpPr>
            <a:cxnSpLocks/>
          </p:cNvCxnSpPr>
          <p:nvPr/>
        </p:nvCxnSpPr>
        <p:spPr>
          <a:xfrm>
            <a:off x="5775689" y="3477143"/>
            <a:ext cx="1457772" cy="1016709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4" name="Picture 113">
            <a:extLst>
              <a:ext uri="{FF2B5EF4-FFF2-40B4-BE49-F238E27FC236}">
                <a16:creationId xmlns:a16="http://schemas.microsoft.com/office/drawing/2014/main" id="{61A1116B-BA9E-414E-8B86-1873CAFB7A7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949" t="46563" r="48253" b="22257"/>
          <a:stretch/>
        </p:blipFill>
        <p:spPr>
          <a:xfrm>
            <a:off x="668449" y="1828800"/>
            <a:ext cx="1560945" cy="2637608"/>
          </a:xfrm>
          <a:prstGeom prst="rect">
            <a:avLst/>
          </a:prstGeom>
          <a:scene3d>
            <a:camera prst="isometricRightUp"/>
            <a:lightRig rig="threePt" dir="t"/>
          </a:scene3d>
        </p:spPr>
      </p:pic>
      <p:sp>
        <p:nvSpPr>
          <p:cNvPr id="115" name="TextBox 114">
            <a:extLst>
              <a:ext uri="{FF2B5EF4-FFF2-40B4-BE49-F238E27FC236}">
                <a16:creationId xmlns:a16="http://schemas.microsoft.com/office/drawing/2014/main" id="{8B412B5A-A9C3-4BEE-812A-1AF08C718A4B}"/>
              </a:ext>
            </a:extLst>
          </p:cNvPr>
          <p:cNvSpPr txBox="1"/>
          <p:nvPr/>
        </p:nvSpPr>
        <p:spPr>
          <a:xfrm>
            <a:off x="914599" y="4909795"/>
            <a:ext cx="974946" cy="480131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marL="0" marR="0" lvl="0" indent="0" algn="ctr" defTabSz="4572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 pitchFamily="34" charset="0"/>
                <a:ea typeface="黑体" panose="02010609060101010101" pitchFamily="49" charset="-122"/>
                <a:cs typeface="+mn-cs"/>
              </a:rPr>
              <a:t>(28, 28,1)</a:t>
            </a:r>
          </a:p>
          <a:p>
            <a:pPr marL="0" marR="0" lvl="0" indent="0" algn="ctr" defTabSz="4572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 pitchFamily="34" charset="0"/>
                <a:ea typeface="黑体" panose="02010609060101010101" pitchFamily="49" charset="-122"/>
                <a:cs typeface="+mn-cs"/>
              </a:rPr>
              <a:t>图像输入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036D0DE8-F56F-4B96-9D40-91638DBB733F}"/>
              </a:ext>
            </a:extLst>
          </p:cNvPr>
          <p:cNvSpPr txBox="1"/>
          <p:nvPr/>
        </p:nvSpPr>
        <p:spPr>
          <a:xfrm>
            <a:off x="2212437" y="4530700"/>
            <a:ext cx="1055097" cy="480131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marL="0" marR="0" lvl="0" indent="0" algn="ctr" defTabSz="4572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 pitchFamily="34" charset="0"/>
                <a:ea typeface="黑体" panose="02010609060101010101" pitchFamily="49" charset="-122"/>
                <a:cs typeface="+mn-cs"/>
              </a:rPr>
              <a:t>(3, 3, 1, 2)</a:t>
            </a:r>
          </a:p>
          <a:p>
            <a:pPr marL="0" marR="0" lvl="0" indent="0" algn="ctr" defTabSz="4572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 pitchFamily="34" charset="0"/>
                <a:ea typeface="黑体" panose="02010609060101010101" pitchFamily="49" charset="-122"/>
                <a:cs typeface="+mn-cs"/>
              </a:rPr>
              <a:t>内核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ebuchet MS" panose="020B0603020202020204" pitchFamily="34" charset="0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749CE1DC-6E45-409F-B041-4AFCE17056F5}"/>
              </a:ext>
            </a:extLst>
          </p:cNvPr>
          <p:cNvSpPr txBox="1"/>
          <p:nvPr/>
        </p:nvSpPr>
        <p:spPr>
          <a:xfrm>
            <a:off x="3229476" y="3883360"/>
            <a:ext cx="1029448" cy="480131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marL="0" marR="0" lvl="0" indent="0" algn="ctr" defTabSz="4572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 pitchFamily="34" charset="0"/>
                <a:ea typeface="黑体" panose="02010609060101010101" pitchFamily="49" charset="-122"/>
                <a:cs typeface="+mn-cs"/>
              </a:rPr>
              <a:t>(28, 28, 2)</a:t>
            </a:r>
          </a:p>
          <a:p>
            <a:pPr marL="0" marR="0" lvl="0" indent="0" algn="ctr" defTabSz="4572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 pitchFamily="34" charset="0"/>
                <a:ea typeface="黑体" panose="02010609060101010101" pitchFamily="49" charset="-122"/>
                <a:cs typeface="+mn-cs"/>
              </a:rPr>
              <a:t>堆叠图像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ebuchet MS" panose="020B0603020202020204" pitchFamily="34" charset="0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3862D85E-51E2-40AD-8314-B39F55BDA768}"/>
              </a:ext>
            </a:extLst>
          </p:cNvPr>
          <p:cNvSpPr txBox="1"/>
          <p:nvPr/>
        </p:nvSpPr>
        <p:spPr>
          <a:xfrm>
            <a:off x="4394161" y="4530699"/>
            <a:ext cx="1055097" cy="480131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marL="0" marR="0" lvl="0" indent="0" algn="ctr" defTabSz="4572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 pitchFamily="34" charset="0"/>
                <a:ea typeface="黑体" panose="02010609060101010101" pitchFamily="49" charset="-122"/>
                <a:cs typeface="+mn-cs"/>
              </a:rPr>
              <a:t>(3, 3, 2, 2)</a:t>
            </a:r>
          </a:p>
          <a:p>
            <a:pPr marL="0" marR="0" lvl="0" indent="0" algn="ctr" defTabSz="4572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 pitchFamily="34" charset="0"/>
                <a:ea typeface="黑体" panose="02010609060101010101" pitchFamily="49" charset="-122"/>
                <a:cs typeface="+mn-cs"/>
              </a:rPr>
              <a:t>内核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55261EC9-22A8-4BB9-90FF-010BD2F53080}"/>
              </a:ext>
            </a:extLst>
          </p:cNvPr>
          <p:cNvSpPr txBox="1"/>
          <p:nvPr/>
        </p:nvSpPr>
        <p:spPr>
          <a:xfrm>
            <a:off x="5565801" y="3893793"/>
            <a:ext cx="1029448" cy="480131"/>
          </a:xfrm>
          <a:prstGeom prst="rect">
            <a:avLst/>
          </a:prstGeom>
          <a:solidFill>
            <a:schemeClr val="tx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marL="0" marR="0" lvl="0" indent="0" algn="ctr" defTabSz="4572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 pitchFamily="34" charset="0"/>
                <a:ea typeface="黑体" panose="02010609060101010101" pitchFamily="49" charset="-122"/>
                <a:cs typeface="+mn-cs"/>
              </a:rPr>
              <a:t>(28, 28, 2)</a:t>
            </a:r>
          </a:p>
          <a:p>
            <a:pPr marL="0" marR="0" lvl="0" indent="0" algn="ctr" defTabSz="4572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 pitchFamily="34" charset="0"/>
                <a:ea typeface="黑体" panose="02010609060101010101" pitchFamily="49" charset="-122"/>
                <a:cs typeface="+mn-cs"/>
              </a:rPr>
              <a:t>堆叠图像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ebuchet MS" panose="020B0603020202020204" pitchFamily="34" charset="0"/>
              <a:ea typeface="黑体" panose="02010609060101010101" pitchFamily="49" charset="-122"/>
              <a:cs typeface="+mn-cs"/>
            </a:endParaRPr>
          </a:p>
        </p:txBody>
      </p:sp>
      <p:graphicFrame>
        <p:nvGraphicFramePr>
          <p:cNvPr id="120" name="Table 173">
            <a:extLst>
              <a:ext uri="{FF2B5EF4-FFF2-40B4-BE49-F238E27FC236}">
                <a16:creationId xmlns:a16="http://schemas.microsoft.com/office/drawing/2014/main" id="{77A51AC8-11E8-43B7-87BC-C2FB1D2EA7E8}"/>
              </a:ext>
            </a:extLst>
          </p:cNvPr>
          <p:cNvGraphicFramePr>
            <a:graphicFrameLocks noGrp="1"/>
          </p:cNvGraphicFramePr>
          <p:nvPr/>
        </p:nvGraphicFramePr>
        <p:xfrm>
          <a:off x="7206671" y="1555750"/>
          <a:ext cx="280336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0336">
                  <a:extLst>
                    <a:ext uri="{9D8B030D-6E8A-4147-A177-3AD203B41FA5}">
                      <a16:colId xmlns:a16="http://schemas.microsoft.com/office/drawing/2014/main" val="377299584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zh-CN" altLang="en-US" dirty="0">
                        <a:latin typeface="Trebuchet MS" panose="020B0603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20806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 dirty="0">
                        <a:latin typeface="Trebuchet MS" panose="020B0603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76649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 dirty="0">
                        <a:latin typeface="Trebuchet MS" panose="020B0603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9143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 dirty="0">
                        <a:latin typeface="Trebuchet MS" panose="020B0603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00482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 dirty="0">
                        <a:latin typeface="Trebuchet MS" panose="020B0603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59420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 dirty="0">
                        <a:latin typeface="Trebuchet MS" panose="020B0603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08100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 dirty="0">
                        <a:latin typeface="Trebuchet MS" panose="020B0603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68399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 dirty="0">
                        <a:latin typeface="Trebuchet MS" panose="020B0603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5072629"/>
                  </a:ext>
                </a:extLst>
              </a:tr>
            </a:tbl>
          </a:graphicData>
        </a:graphic>
      </p:graphicFrame>
      <p:sp>
        <p:nvSpPr>
          <p:cNvPr id="121" name="TextBox 120">
            <a:extLst>
              <a:ext uri="{FF2B5EF4-FFF2-40B4-BE49-F238E27FC236}">
                <a16:creationId xmlns:a16="http://schemas.microsoft.com/office/drawing/2014/main" id="{7C61F61D-C2C0-40D0-A84A-D4CE579581FD}"/>
              </a:ext>
            </a:extLst>
          </p:cNvPr>
          <p:cNvSpPr txBox="1"/>
          <p:nvPr/>
        </p:nvSpPr>
        <p:spPr>
          <a:xfrm>
            <a:off x="6872440" y="4909795"/>
            <a:ext cx="902811" cy="674031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marL="0" marR="0" lvl="0" indent="0" algn="ctr" defTabSz="4572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 pitchFamily="34" charset="0"/>
                <a:ea typeface="黑体" panose="02010609060101010101" pitchFamily="49" charset="-122"/>
                <a:cs typeface="+mn-cs"/>
              </a:rPr>
              <a:t>(1568)</a:t>
            </a:r>
          </a:p>
          <a:p>
            <a:pPr marL="0" marR="0" lvl="0" indent="0" algn="ctr" defTabSz="4572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 pitchFamily="34" charset="0"/>
                <a:ea typeface="黑体" panose="02010609060101010101" pitchFamily="49" charset="-122"/>
                <a:cs typeface="+mn-cs"/>
              </a:rPr>
              <a:t>平面图像</a:t>
            </a:r>
          </a:p>
          <a:p>
            <a:pPr marL="0" marR="0" lvl="0" indent="0" algn="ctr" defTabSz="4572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 pitchFamily="34" charset="0"/>
                <a:ea typeface="黑体" panose="02010609060101010101" pitchFamily="49" charset="-122"/>
                <a:cs typeface="+mn-cs"/>
              </a:rPr>
              <a:t>向量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ebuchet MS" panose="020B0603020202020204" pitchFamily="34" charset="0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122" name="Google Shape;219;p33">
            <a:extLst>
              <a:ext uri="{FF2B5EF4-FFF2-40B4-BE49-F238E27FC236}">
                <a16:creationId xmlns:a16="http://schemas.microsoft.com/office/drawing/2014/main" id="{E40DAE5B-567A-4378-A9CB-CEBCA43DBD4A}"/>
              </a:ext>
            </a:extLst>
          </p:cNvPr>
          <p:cNvSpPr/>
          <p:nvPr/>
        </p:nvSpPr>
        <p:spPr>
          <a:xfrm>
            <a:off x="8071514" y="1661195"/>
            <a:ext cx="187420" cy="186278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38100" cap="flat" cmpd="sng">
            <a:solidFill>
              <a:srgbClr val="83BA24"/>
            </a:solidFill>
            <a:prstDash val="solid"/>
            <a:round/>
            <a:headEnd type="none" w="sm" len="sm"/>
            <a:tailEnd type="none" w="sm" len="sm"/>
          </a:ln>
          <a:effectLst>
            <a:outerShdw blurRad="39999" dist="23000" dir="5400000" rotWithShape="0">
              <a:srgbClr val="000000">
                <a:alpha val="34120"/>
              </a:srgbClr>
            </a:outerShdw>
          </a:effectLst>
        </p:spPr>
        <p:txBody>
          <a:bodyPr spcFirstLastPara="1" wrap="square" lIns="38075" tIns="19000" rIns="38075" bIns="190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3000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219;p33">
            <a:extLst>
              <a:ext uri="{FF2B5EF4-FFF2-40B4-BE49-F238E27FC236}">
                <a16:creationId xmlns:a16="http://schemas.microsoft.com/office/drawing/2014/main" id="{349F5775-C2CA-46D0-A29D-CF023933295E}"/>
              </a:ext>
            </a:extLst>
          </p:cNvPr>
          <p:cNvSpPr/>
          <p:nvPr/>
        </p:nvSpPr>
        <p:spPr>
          <a:xfrm>
            <a:off x="8068810" y="4032430"/>
            <a:ext cx="187420" cy="186278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38100" cap="flat" cmpd="sng">
            <a:solidFill>
              <a:srgbClr val="83BA24"/>
            </a:solidFill>
            <a:prstDash val="solid"/>
            <a:round/>
            <a:headEnd type="none" w="sm" len="sm"/>
            <a:tailEnd type="none" w="sm" len="sm"/>
          </a:ln>
          <a:effectLst>
            <a:outerShdw blurRad="39999" dist="23000" dir="5400000" rotWithShape="0">
              <a:srgbClr val="000000">
                <a:alpha val="34120"/>
              </a:srgbClr>
            </a:outerShdw>
          </a:effectLst>
        </p:spPr>
        <p:txBody>
          <a:bodyPr spcFirstLastPara="1" wrap="square" lIns="38075" tIns="19000" rIns="38075" bIns="190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3000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219;p33">
            <a:extLst>
              <a:ext uri="{FF2B5EF4-FFF2-40B4-BE49-F238E27FC236}">
                <a16:creationId xmlns:a16="http://schemas.microsoft.com/office/drawing/2014/main" id="{DCD4F841-C67A-4A47-B31F-10A02C8ECF44}"/>
              </a:ext>
            </a:extLst>
          </p:cNvPr>
          <p:cNvSpPr/>
          <p:nvPr/>
        </p:nvSpPr>
        <p:spPr>
          <a:xfrm>
            <a:off x="8068810" y="4257211"/>
            <a:ext cx="187420" cy="186278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38100" cap="flat" cmpd="sng">
            <a:solidFill>
              <a:srgbClr val="83BA24"/>
            </a:solidFill>
            <a:prstDash val="solid"/>
            <a:round/>
            <a:headEnd type="none" w="sm" len="sm"/>
            <a:tailEnd type="none" w="sm" len="sm"/>
          </a:ln>
          <a:effectLst>
            <a:outerShdw blurRad="39999" dist="23000" dir="5400000" rotWithShape="0">
              <a:srgbClr val="000000">
                <a:alpha val="34120"/>
              </a:srgbClr>
            </a:outerShdw>
          </a:effectLst>
        </p:spPr>
        <p:txBody>
          <a:bodyPr spcFirstLastPara="1" wrap="square" lIns="38075" tIns="19000" rIns="38075" bIns="190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3000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219;p33">
            <a:extLst>
              <a:ext uri="{FF2B5EF4-FFF2-40B4-BE49-F238E27FC236}">
                <a16:creationId xmlns:a16="http://schemas.microsoft.com/office/drawing/2014/main" id="{7945E2BA-37AB-4F9D-942D-A658315D3D33}"/>
              </a:ext>
            </a:extLst>
          </p:cNvPr>
          <p:cNvSpPr/>
          <p:nvPr/>
        </p:nvSpPr>
        <p:spPr>
          <a:xfrm>
            <a:off x="8713976" y="1661195"/>
            <a:ext cx="187420" cy="186278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38100" cap="flat" cmpd="sng">
            <a:solidFill>
              <a:srgbClr val="83BA24"/>
            </a:solidFill>
            <a:prstDash val="solid"/>
            <a:round/>
            <a:headEnd type="none" w="sm" len="sm"/>
            <a:tailEnd type="none" w="sm" len="sm"/>
          </a:ln>
          <a:effectLst>
            <a:outerShdw blurRad="39999" dist="23000" dir="5400000" rotWithShape="0">
              <a:srgbClr val="000000">
                <a:alpha val="34120"/>
              </a:srgbClr>
            </a:outerShdw>
          </a:effectLst>
        </p:spPr>
        <p:txBody>
          <a:bodyPr spcFirstLastPara="1" wrap="square" lIns="38075" tIns="19000" rIns="38075" bIns="190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3000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219;p33">
            <a:extLst>
              <a:ext uri="{FF2B5EF4-FFF2-40B4-BE49-F238E27FC236}">
                <a16:creationId xmlns:a16="http://schemas.microsoft.com/office/drawing/2014/main" id="{70E85242-69F8-41FB-8DA3-35F19F19AAD5}"/>
              </a:ext>
            </a:extLst>
          </p:cNvPr>
          <p:cNvSpPr/>
          <p:nvPr/>
        </p:nvSpPr>
        <p:spPr>
          <a:xfrm>
            <a:off x="8711273" y="4032430"/>
            <a:ext cx="187420" cy="186278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38100" cap="flat" cmpd="sng">
            <a:solidFill>
              <a:srgbClr val="83BA24"/>
            </a:solidFill>
            <a:prstDash val="solid"/>
            <a:round/>
            <a:headEnd type="none" w="sm" len="sm"/>
            <a:tailEnd type="none" w="sm" len="sm"/>
          </a:ln>
          <a:effectLst>
            <a:outerShdw blurRad="39999" dist="23000" dir="5400000" rotWithShape="0">
              <a:srgbClr val="000000">
                <a:alpha val="34120"/>
              </a:srgbClr>
            </a:outerShdw>
          </a:effectLst>
        </p:spPr>
        <p:txBody>
          <a:bodyPr spcFirstLastPara="1" wrap="square" lIns="38075" tIns="19000" rIns="38075" bIns="190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3000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219;p33">
            <a:extLst>
              <a:ext uri="{FF2B5EF4-FFF2-40B4-BE49-F238E27FC236}">
                <a16:creationId xmlns:a16="http://schemas.microsoft.com/office/drawing/2014/main" id="{B6A50606-B49E-46DC-84AD-5601A6962510}"/>
              </a:ext>
            </a:extLst>
          </p:cNvPr>
          <p:cNvSpPr/>
          <p:nvPr/>
        </p:nvSpPr>
        <p:spPr>
          <a:xfrm>
            <a:off x="8711273" y="4257211"/>
            <a:ext cx="187420" cy="186278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38100" cap="flat" cmpd="sng">
            <a:solidFill>
              <a:srgbClr val="83BA24"/>
            </a:solidFill>
            <a:prstDash val="solid"/>
            <a:round/>
            <a:headEnd type="none" w="sm" len="sm"/>
            <a:tailEnd type="none" w="sm" len="sm"/>
          </a:ln>
          <a:effectLst>
            <a:outerShdw blurRad="39999" dist="23000" dir="5400000" rotWithShape="0">
              <a:srgbClr val="000000">
                <a:alpha val="34120"/>
              </a:srgbClr>
            </a:outerShdw>
          </a:effectLst>
        </p:spPr>
        <p:txBody>
          <a:bodyPr spcFirstLastPara="1" wrap="square" lIns="38075" tIns="19000" rIns="38075" bIns="190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3000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219;p33">
            <a:extLst>
              <a:ext uri="{FF2B5EF4-FFF2-40B4-BE49-F238E27FC236}">
                <a16:creationId xmlns:a16="http://schemas.microsoft.com/office/drawing/2014/main" id="{4561B1AC-4E2B-4637-8C01-9E93968E44A9}"/>
              </a:ext>
            </a:extLst>
          </p:cNvPr>
          <p:cNvSpPr/>
          <p:nvPr/>
        </p:nvSpPr>
        <p:spPr>
          <a:xfrm>
            <a:off x="9517236" y="4532666"/>
            <a:ext cx="187420" cy="186278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38100" cap="flat" cmpd="sng">
            <a:solidFill>
              <a:srgbClr val="83BA24"/>
            </a:solidFill>
            <a:prstDash val="solid"/>
            <a:round/>
            <a:headEnd type="none" w="sm" len="sm"/>
            <a:tailEnd type="none" w="sm" len="sm"/>
          </a:ln>
          <a:effectLst>
            <a:outerShdw blurRad="39999" dist="23000" dir="5400000" rotWithShape="0">
              <a:srgbClr val="000000">
                <a:alpha val="34120"/>
              </a:srgbClr>
            </a:outerShdw>
          </a:effectLst>
        </p:spPr>
        <p:txBody>
          <a:bodyPr spcFirstLastPara="1" wrap="square" lIns="38075" tIns="19000" rIns="38075" bIns="190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3000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DADDA3EC-A440-4748-885C-F010ADD52743}"/>
              </a:ext>
            </a:extLst>
          </p:cNvPr>
          <p:cNvGrpSpPr/>
          <p:nvPr/>
        </p:nvGrpSpPr>
        <p:grpSpPr>
          <a:xfrm>
            <a:off x="8262865" y="1754333"/>
            <a:ext cx="451112" cy="2596017"/>
            <a:chOff x="8430069" y="1754333"/>
            <a:chExt cx="283908" cy="2596017"/>
          </a:xfrm>
        </p:grpSpPr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5A2F9EC9-2D4B-435C-ADB9-0B4AA8AA8578}"/>
                </a:ext>
              </a:extLst>
            </p:cNvPr>
            <p:cNvCxnSpPr>
              <a:cxnSpLocks/>
              <a:endCxn id="125" idx="2"/>
            </p:cNvCxnSpPr>
            <p:nvPr/>
          </p:nvCxnSpPr>
          <p:spPr>
            <a:xfrm rot="16200000">
              <a:off x="7274015" y="2910388"/>
              <a:ext cx="2596016" cy="283908"/>
            </a:xfrm>
            <a:prstGeom prst="line">
              <a:avLst/>
            </a:prstGeom>
            <a:ln w="28575"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A4F8FBFF-765E-4F1A-BB55-140728F085CE}"/>
                </a:ext>
              </a:extLst>
            </p:cNvPr>
            <p:cNvCxnSpPr>
              <a:cxnSpLocks/>
              <a:endCxn id="126" idx="2"/>
            </p:cNvCxnSpPr>
            <p:nvPr/>
          </p:nvCxnSpPr>
          <p:spPr>
            <a:xfrm rot="16200000">
              <a:off x="8458280" y="4097357"/>
              <a:ext cx="224781" cy="281204"/>
            </a:xfrm>
            <a:prstGeom prst="line">
              <a:avLst/>
            </a:prstGeom>
            <a:ln w="28575"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7CBC8365-3408-46E2-87C0-AA469E91FF48}"/>
                </a:ext>
              </a:extLst>
            </p:cNvPr>
            <p:cNvCxnSpPr>
              <a:cxnSpLocks/>
              <a:endCxn id="127" idx="2"/>
            </p:cNvCxnSpPr>
            <p:nvPr/>
          </p:nvCxnSpPr>
          <p:spPr>
            <a:xfrm rot="16200000">
              <a:off x="8570671" y="4209748"/>
              <a:ext cx="0" cy="281204"/>
            </a:xfrm>
            <a:prstGeom prst="line">
              <a:avLst/>
            </a:prstGeom>
            <a:ln w="28575"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593EF1B7-5B13-4E1A-A168-9345FE8D91F6}"/>
                </a:ext>
              </a:extLst>
            </p:cNvPr>
            <p:cNvCxnSpPr>
              <a:cxnSpLocks/>
              <a:endCxn id="125" idx="2"/>
            </p:cNvCxnSpPr>
            <p:nvPr/>
          </p:nvCxnSpPr>
          <p:spPr>
            <a:xfrm rot="16200000">
              <a:off x="8573375" y="1613732"/>
              <a:ext cx="0" cy="281204"/>
            </a:xfrm>
            <a:prstGeom prst="line">
              <a:avLst/>
            </a:prstGeom>
            <a:ln w="28575"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221094F5-782F-46CA-8D89-F54ECA62BDB5}"/>
                </a:ext>
              </a:extLst>
            </p:cNvPr>
            <p:cNvCxnSpPr>
              <a:cxnSpLocks/>
              <a:endCxn id="126" idx="2"/>
            </p:cNvCxnSpPr>
            <p:nvPr/>
          </p:nvCxnSpPr>
          <p:spPr>
            <a:xfrm rot="16200000" flipH="1">
              <a:off x="7386405" y="2800701"/>
              <a:ext cx="2371235" cy="278500"/>
            </a:xfrm>
            <a:prstGeom prst="line">
              <a:avLst/>
            </a:prstGeom>
            <a:ln w="28575"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EEE2AE1C-A868-4D2A-95CB-88B35A907ADE}"/>
                </a:ext>
              </a:extLst>
            </p:cNvPr>
            <p:cNvCxnSpPr>
              <a:cxnSpLocks/>
              <a:endCxn id="127" idx="2"/>
            </p:cNvCxnSpPr>
            <p:nvPr/>
          </p:nvCxnSpPr>
          <p:spPr>
            <a:xfrm rot="16200000" flipH="1">
              <a:off x="7274015" y="2913092"/>
              <a:ext cx="2596016" cy="278500"/>
            </a:xfrm>
            <a:prstGeom prst="line">
              <a:avLst/>
            </a:prstGeom>
            <a:ln w="28575"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80D94920-88C7-4637-A1CF-59358EA56901}"/>
                </a:ext>
              </a:extLst>
            </p:cNvPr>
            <p:cNvCxnSpPr>
              <a:cxnSpLocks/>
              <a:endCxn id="125" idx="2"/>
            </p:cNvCxnSpPr>
            <p:nvPr/>
          </p:nvCxnSpPr>
          <p:spPr>
            <a:xfrm rot="16200000">
              <a:off x="7386405" y="2797997"/>
              <a:ext cx="2371235" cy="283908"/>
            </a:xfrm>
            <a:prstGeom prst="line">
              <a:avLst/>
            </a:prstGeom>
            <a:ln w="28575"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A79EA914-34D5-452F-B9EA-1194E3A405A7}"/>
                </a:ext>
              </a:extLst>
            </p:cNvPr>
            <p:cNvCxnSpPr>
              <a:cxnSpLocks/>
              <a:endCxn id="126" idx="2"/>
            </p:cNvCxnSpPr>
            <p:nvPr/>
          </p:nvCxnSpPr>
          <p:spPr>
            <a:xfrm rot="16200000">
              <a:off x="8570671" y="3984967"/>
              <a:ext cx="0" cy="281204"/>
            </a:xfrm>
            <a:prstGeom prst="line">
              <a:avLst/>
            </a:prstGeom>
            <a:ln w="28575"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22DE20E5-DE71-4476-A729-055A78DEF705}"/>
                </a:ext>
              </a:extLst>
            </p:cNvPr>
            <p:cNvCxnSpPr>
              <a:cxnSpLocks/>
              <a:endCxn id="127" idx="2"/>
            </p:cNvCxnSpPr>
            <p:nvPr/>
          </p:nvCxnSpPr>
          <p:spPr>
            <a:xfrm rot="16200000" flipH="1">
              <a:off x="8458280" y="4097357"/>
              <a:ext cx="224781" cy="281204"/>
            </a:xfrm>
            <a:prstGeom prst="line">
              <a:avLst/>
            </a:prstGeom>
            <a:ln w="28575"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9" name="Google Shape;219;p33">
            <a:extLst>
              <a:ext uri="{FF2B5EF4-FFF2-40B4-BE49-F238E27FC236}">
                <a16:creationId xmlns:a16="http://schemas.microsoft.com/office/drawing/2014/main" id="{24C14261-0F2E-404B-B773-7586D35E887F}"/>
              </a:ext>
            </a:extLst>
          </p:cNvPr>
          <p:cNvSpPr/>
          <p:nvPr/>
        </p:nvSpPr>
        <p:spPr>
          <a:xfrm>
            <a:off x="9514576" y="4174453"/>
            <a:ext cx="187420" cy="186278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38100" cap="flat" cmpd="sng">
            <a:solidFill>
              <a:srgbClr val="83BA24"/>
            </a:solidFill>
            <a:prstDash val="solid"/>
            <a:round/>
            <a:headEnd type="none" w="sm" len="sm"/>
            <a:tailEnd type="none" w="sm" len="sm"/>
          </a:ln>
          <a:effectLst>
            <a:outerShdw blurRad="39999" dist="23000" dir="5400000" rotWithShape="0">
              <a:srgbClr val="000000">
                <a:alpha val="34120"/>
              </a:srgbClr>
            </a:outerShdw>
          </a:effectLst>
        </p:spPr>
        <p:txBody>
          <a:bodyPr spcFirstLastPara="1" wrap="square" lIns="38075" tIns="19000" rIns="38075" bIns="190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3000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219;p33">
            <a:extLst>
              <a:ext uri="{FF2B5EF4-FFF2-40B4-BE49-F238E27FC236}">
                <a16:creationId xmlns:a16="http://schemas.microsoft.com/office/drawing/2014/main" id="{0761DE14-4C35-46DE-A514-B6DD4B763E63}"/>
              </a:ext>
            </a:extLst>
          </p:cNvPr>
          <p:cNvSpPr/>
          <p:nvPr/>
        </p:nvSpPr>
        <p:spPr>
          <a:xfrm>
            <a:off x="9517236" y="3814915"/>
            <a:ext cx="187420" cy="186278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38100" cap="flat" cmpd="sng">
            <a:solidFill>
              <a:srgbClr val="83BA24"/>
            </a:solidFill>
            <a:prstDash val="solid"/>
            <a:round/>
            <a:headEnd type="none" w="sm" len="sm"/>
            <a:tailEnd type="none" w="sm" len="sm"/>
          </a:ln>
          <a:effectLst>
            <a:outerShdw blurRad="39999" dist="23000" dir="5400000" rotWithShape="0">
              <a:srgbClr val="000000">
                <a:alpha val="34120"/>
              </a:srgbClr>
            </a:outerShdw>
          </a:effectLst>
        </p:spPr>
        <p:txBody>
          <a:bodyPr spcFirstLastPara="1" wrap="square" lIns="38075" tIns="19000" rIns="38075" bIns="190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3000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219;p33">
            <a:extLst>
              <a:ext uri="{FF2B5EF4-FFF2-40B4-BE49-F238E27FC236}">
                <a16:creationId xmlns:a16="http://schemas.microsoft.com/office/drawing/2014/main" id="{0F1FF457-DCDD-4815-856E-1420D1371604}"/>
              </a:ext>
            </a:extLst>
          </p:cNvPr>
          <p:cNvSpPr/>
          <p:nvPr/>
        </p:nvSpPr>
        <p:spPr>
          <a:xfrm>
            <a:off x="9514576" y="3456702"/>
            <a:ext cx="187420" cy="186278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38100" cap="flat" cmpd="sng">
            <a:solidFill>
              <a:srgbClr val="83BA24"/>
            </a:solidFill>
            <a:prstDash val="solid"/>
            <a:round/>
            <a:headEnd type="none" w="sm" len="sm"/>
            <a:tailEnd type="none" w="sm" len="sm"/>
          </a:ln>
          <a:effectLst>
            <a:outerShdw blurRad="39999" dist="23000" dir="5400000" rotWithShape="0">
              <a:srgbClr val="000000">
                <a:alpha val="34120"/>
              </a:srgbClr>
            </a:outerShdw>
          </a:effectLst>
        </p:spPr>
        <p:txBody>
          <a:bodyPr spcFirstLastPara="1" wrap="square" lIns="38075" tIns="19000" rIns="38075" bIns="190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3000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219;p33">
            <a:extLst>
              <a:ext uri="{FF2B5EF4-FFF2-40B4-BE49-F238E27FC236}">
                <a16:creationId xmlns:a16="http://schemas.microsoft.com/office/drawing/2014/main" id="{15FC9B08-163C-4922-BAEC-4D1222A72672}"/>
              </a:ext>
            </a:extLst>
          </p:cNvPr>
          <p:cNvSpPr/>
          <p:nvPr/>
        </p:nvSpPr>
        <p:spPr>
          <a:xfrm>
            <a:off x="9517236" y="3082242"/>
            <a:ext cx="187420" cy="186278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38100" cap="flat" cmpd="sng">
            <a:solidFill>
              <a:srgbClr val="83BA24"/>
            </a:solidFill>
            <a:prstDash val="solid"/>
            <a:round/>
            <a:headEnd type="none" w="sm" len="sm"/>
            <a:tailEnd type="none" w="sm" len="sm"/>
          </a:ln>
          <a:effectLst>
            <a:outerShdw blurRad="39999" dist="23000" dir="5400000" rotWithShape="0">
              <a:srgbClr val="000000">
                <a:alpha val="34120"/>
              </a:srgbClr>
            </a:outerShdw>
          </a:effectLst>
        </p:spPr>
        <p:txBody>
          <a:bodyPr spcFirstLastPara="1" wrap="square" lIns="38075" tIns="19000" rIns="38075" bIns="190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3000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219;p33">
            <a:extLst>
              <a:ext uri="{FF2B5EF4-FFF2-40B4-BE49-F238E27FC236}">
                <a16:creationId xmlns:a16="http://schemas.microsoft.com/office/drawing/2014/main" id="{86D02E02-2895-4CF3-86F0-700F7A5C2468}"/>
              </a:ext>
            </a:extLst>
          </p:cNvPr>
          <p:cNvSpPr/>
          <p:nvPr/>
        </p:nvSpPr>
        <p:spPr>
          <a:xfrm>
            <a:off x="9514576" y="2724029"/>
            <a:ext cx="187420" cy="186278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38100" cap="flat" cmpd="sng">
            <a:solidFill>
              <a:srgbClr val="83BA24"/>
            </a:solidFill>
            <a:prstDash val="solid"/>
            <a:round/>
            <a:headEnd type="none" w="sm" len="sm"/>
            <a:tailEnd type="none" w="sm" len="sm"/>
          </a:ln>
          <a:effectLst>
            <a:outerShdw blurRad="39999" dist="23000" dir="5400000" rotWithShape="0">
              <a:srgbClr val="000000">
                <a:alpha val="34120"/>
              </a:srgbClr>
            </a:outerShdw>
          </a:effectLst>
        </p:spPr>
        <p:txBody>
          <a:bodyPr spcFirstLastPara="1" wrap="square" lIns="38075" tIns="19000" rIns="38075" bIns="190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3000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219;p33">
            <a:extLst>
              <a:ext uri="{FF2B5EF4-FFF2-40B4-BE49-F238E27FC236}">
                <a16:creationId xmlns:a16="http://schemas.microsoft.com/office/drawing/2014/main" id="{758F858C-8013-445C-81FA-761E64FE9A6D}"/>
              </a:ext>
            </a:extLst>
          </p:cNvPr>
          <p:cNvSpPr/>
          <p:nvPr/>
        </p:nvSpPr>
        <p:spPr>
          <a:xfrm>
            <a:off x="9522129" y="2366398"/>
            <a:ext cx="187420" cy="186278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38100" cap="flat" cmpd="sng">
            <a:solidFill>
              <a:srgbClr val="83BA24"/>
            </a:solidFill>
            <a:prstDash val="solid"/>
            <a:round/>
            <a:headEnd type="none" w="sm" len="sm"/>
            <a:tailEnd type="none" w="sm" len="sm"/>
          </a:ln>
          <a:effectLst>
            <a:outerShdw blurRad="39999" dist="23000" dir="5400000" rotWithShape="0">
              <a:srgbClr val="000000">
                <a:alpha val="34120"/>
              </a:srgbClr>
            </a:outerShdw>
          </a:effectLst>
        </p:spPr>
        <p:txBody>
          <a:bodyPr spcFirstLastPara="1" wrap="square" lIns="38075" tIns="19000" rIns="38075" bIns="190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3000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219;p33">
            <a:extLst>
              <a:ext uri="{FF2B5EF4-FFF2-40B4-BE49-F238E27FC236}">
                <a16:creationId xmlns:a16="http://schemas.microsoft.com/office/drawing/2014/main" id="{0B5B3428-FBDB-4FD2-99DD-FA713E5915B1}"/>
              </a:ext>
            </a:extLst>
          </p:cNvPr>
          <p:cNvSpPr/>
          <p:nvPr/>
        </p:nvSpPr>
        <p:spPr>
          <a:xfrm>
            <a:off x="9519469" y="2008184"/>
            <a:ext cx="187420" cy="186278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38100" cap="flat" cmpd="sng">
            <a:solidFill>
              <a:srgbClr val="83BA24"/>
            </a:solidFill>
            <a:prstDash val="solid"/>
            <a:round/>
            <a:headEnd type="none" w="sm" len="sm"/>
            <a:tailEnd type="none" w="sm" len="sm"/>
          </a:ln>
          <a:effectLst>
            <a:outerShdw blurRad="39999" dist="23000" dir="5400000" rotWithShape="0">
              <a:srgbClr val="000000">
                <a:alpha val="34120"/>
              </a:srgbClr>
            </a:outerShdw>
          </a:effectLst>
        </p:spPr>
        <p:txBody>
          <a:bodyPr spcFirstLastPara="1" wrap="square" lIns="38075" tIns="19000" rIns="38075" bIns="190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3000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219;p33">
            <a:extLst>
              <a:ext uri="{FF2B5EF4-FFF2-40B4-BE49-F238E27FC236}">
                <a16:creationId xmlns:a16="http://schemas.microsoft.com/office/drawing/2014/main" id="{9521CA52-2051-464E-AA9E-D38313118F3A}"/>
              </a:ext>
            </a:extLst>
          </p:cNvPr>
          <p:cNvSpPr/>
          <p:nvPr/>
        </p:nvSpPr>
        <p:spPr>
          <a:xfrm>
            <a:off x="9517236" y="1650553"/>
            <a:ext cx="187420" cy="186278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38100" cap="flat" cmpd="sng">
            <a:solidFill>
              <a:srgbClr val="83BA24"/>
            </a:solidFill>
            <a:prstDash val="solid"/>
            <a:round/>
            <a:headEnd type="none" w="sm" len="sm"/>
            <a:tailEnd type="none" w="sm" len="sm"/>
          </a:ln>
          <a:effectLst>
            <a:outerShdw blurRad="39999" dist="23000" dir="5400000" rotWithShape="0">
              <a:srgbClr val="000000">
                <a:alpha val="34120"/>
              </a:srgbClr>
            </a:outerShdw>
          </a:effectLst>
        </p:spPr>
        <p:txBody>
          <a:bodyPr spcFirstLastPara="1" wrap="square" lIns="38075" tIns="19000" rIns="38075" bIns="190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3000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219;p33">
            <a:extLst>
              <a:ext uri="{FF2B5EF4-FFF2-40B4-BE49-F238E27FC236}">
                <a16:creationId xmlns:a16="http://schemas.microsoft.com/office/drawing/2014/main" id="{14459919-505A-4040-BA58-7A5B92948F65}"/>
              </a:ext>
            </a:extLst>
          </p:cNvPr>
          <p:cNvSpPr/>
          <p:nvPr/>
        </p:nvSpPr>
        <p:spPr>
          <a:xfrm>
            <a:off x="9514576" y="1292340"/>
            <a:ext cx="187420" cy="186278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38100" cap="flat" cmpd="sng">
            <a:solidFill>
              <a:srgbClr val="83BA24"/>
            </a:solidFill>
            <a:prstDash val="solid"/>
            <a:round/>
            <a:headEnd type="none" w="sm" len="sm"/>
            <a:tailEnd type="none" w="sm" len="sm"/>
          </a:ln>
          <a:effectLst>
            <a:outerShdw blurRad="39999" dist="23000" dir="5400000" rotWithShape="0">
              <a:srgbClr val="000000">
                <a:alpha val="34120"/>
              </a:srgbClr>
            </a:outerShdw>
          </a:effectLst>
        </p:spPr>
        <p:txBody>
          <a:bodyPr spcFirstLastPara="1" wrap="square" lIns="38075" tIns="19000" rIns="38075" bIns="190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3000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8" name="Group 147">
            <a:extLst>
              <a:ext uri="{FF2B5EF4-FFF2-40B4-BE49-F238E27FC236}">
                <a16:creationId xmlns:a16="http://schemas.microsoft.com/office/drawing/2014/main" id="{2B1938EA-5E8A-4E43-AF0E-6841242FEDFD}"/>
              </a:ext>
            </a:extLst>
          </p:cNvPr>
          <p:cNvGrpSpPr/>
          <p:nvPr/>
        </p:nvGrpSpPr>
        <p:grpSpPr>
          <a:xfrm>
            <a:off x="8898349" y="1385478"/>
            <a:ext cx="623780" cy="3240327"/>
            <a:chOff x="9127523" y="1385478"/>
            <a:chExt cx="394606" cy="3240327"/>
          </a:xfrm>
        </p:grpSpPr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41B895DE-7E03-49C9-A22C-97245D1FD2E5}"/>
                </a:ext>
              </a:extLst>
            </p:cNvPr>
            <p:cNvCxnSpPr>
              <a:cxnSpLocks/>
              <a:endCxn id="128" idx="2"/>
            </p:cNvCxnSpPr>
            <p:nvPr/>
          </p:nvCxnSpPr>
          <p:spPr>
            <a:xfrm rot="16200000" flipH="1">
              <a:off x="7893772" y="3002340"/>
              <a:ext cx="2859920" cy="387009"/>
            </a:xfrm>
            <a:prstGeom prst="line">
              <a:avLst/>
            </a:prstGeom>
            <a:ln w="28575"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0B0AE4AE-8328-4F30-A162-4A7A2F7C03E5}"/>
                </a:ext>
              </a:extLst>
            </p:cNvPr>
            <p:cNvCxnSpPr>
              <a:cxnSpLocks/>
              <a:endCxn id="128" idx="2"/>
            </p:cNvCxnSpPr>
            <p:nvPr/>
          </p:nvCxnSpPr>
          <p:spPr>
            <a:xfrm rot="16200000" flipH="1">
              <a:off x="9078037" y="4186606"/>
              <a:ext cx="488685" cy="389713"/>
            </a:xfrm>
            <a:prstGeom prst="line">
              <a:avLst/>
            </a:prstGeom>
            <a:ln w="28575"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2024A2A4-FA95-480B-A8CC-8B8B30AA0D20}"/>
                </a:ext>
              </a:extLst>
            </p:cNvPr>
            <p:cNvCxnSpPr>
              <a:cxnSpLocks/>
              <a:endCxn id="128" idx="2"/>
            </p:cNvCxnSpPr>
            <p:nvPr/>
          </p:nvCxnSpPr>
          <p:spPr>
            <a:xfrm rot="16200000" flipH="1">
              <a:off x="9190428" y="4298996"/>
              <a:ext cx="263904" cy="389713"/>
            </a:xfrm>
            <a:prstGeom prst="line">
              <a:avLst/>
            </a:prstGeom>
            <a:ln w="28575"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3A41D6FA-65F6-418D-AB63-47F1849C86E0}"/>
                </a:ext>
              </a:extLst>
            </p:cNvPr>
            <p:cNvCxnSpPr>
              <a:cxnSpLocks/>
              <a:endCxn id="139" idx="2"/>
            </p:cNvCxnSpPr>
            <p:nvPr/>
          </p:nvCxnSpPr>
          <p:spPr>
            <a:xfrm rot="16200000">
              <a:off x="9273895" y="4121219"/>
              <a:ext cx="94309" cy="387053"/>
            </a:xfrm>
            <a:prstGeom prst="line">
              <a:avLst/>
            </a:prstGeom>
            <a:ln w="28575"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01F86276-B77A-401F-8128-01C01068119D}"/>
                </a:ext>
              </a:extLst>
            </p:cNvPr>
            <p:cNvCxnSpPr>
              <a:cxnSpLocks/>
              <a:endCxn id="139" idx="2"/>
            </p:cNvCxnSpPr>
            <p:nvPr/>
          </p:nvCxnSpPr>
          <p:spPr>
            <a:xfrm rot="16200000" flipH="1">
              <a:off x="9255814" y="4008829"/>
              <a:ext cx="130472" cy="387053"/>
            </a:xfrm>
            <a:prstGeom prst="line">
              <a:avLst/>
            </a:prstGeom>
            <a:ln w="28575"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7ABE067C-9BC2-46CB-8759-3A15CB196273}"/>
                </a:ext>
              </a:extLst>
            </p:cNvPr>
            <p:cNvCxnSpPr>
              <a:cxnSpLocks/>
              <a:endCxn id="139" idx="2"/>
            </p:cNvCxnSpPr>
            <p:nvPr/>
          </p:nvCxnSpPr>
          <p:spPr>
            <a:xfrm rot="16200000" flipH="1">
              <a:off x="8071549" y="2824563"/>
              <a:ext cx="2501706" cy="384349"/>
            </a:xfrm>
            <a:prstGeom prst="line">
              <a:avLst/>
            </a:prstGeom>
            <a:ln w="28575"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>
              <a:extLst>
                <a:ext uri="{FF2B5EF4-FFF2-40B4-BE49-F238E27FC236}">
                  <a16:creationId xmlns:a16="http://schemas.microsoft.com/office/drawing/2014/main" id="{AC93CFF2-9B34-4E6F-9659-CDD238BC309D}"/>
                </a:ext>
              </a:extLst>
            </p:cNvPr>
            <p:cNvCxnSpPr>
              <a:cxnSpLocks/>
              <a:endCxn id="140" idx="2"/>
            </p:cNvCxnSpPr>
            <p:nvPr/>
          </p:nvCxnSpPr>
          <p:spPr>
            <a:xfrm rot="16200000">
              <a:off x="9207847" y="3827730"/>
              <a:ext cx="229066" cy="389713"/>
            </a:xfrm>
            <a:prstGeom prst="line">
              <a:avLst/>
            </a:prstGeom>
            <a:ln w="28575"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>
              <a:extLst>
                <a:ext uri="{FF2B5EF4-FFF2-40B4-BE49-F238E27FC236}">
                  <a16:creationId xmlns:a16="http://schemas.microsoft.com/office/drawing/2014/main" id="{038AE610-BF28-481B-99E1-D33544C4E484}"/>
                </a:ext>
              </a:extLst>
            </p:cNvPr>
            <p:cNvCxnSpPr>
              <a:cxnSpLocks/>
              <a:endCxn id="140" idx="2"/>
            </p:cNvCxnSpPr>
            <p:nvPr/>
          </p:nvCxnSpPr>
          <p:spPr>
            <a:xfrm rot="16200000">
              <a:off x="9095456" y="3940121"/>
              <a:ext cx="453847" cy="389713"/>
            </a:xfrm>
            <a:prstGeom prst="line">
              <a:avLst/>
            </a:prstGeom>
            <a:ln w="28575"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>
              <a:extLst>
                <a:ext uri="{FF2B5EF4-FFF2-40B4-BE49-F238E27FC236}">
                  <a16:creationId xmlns:a16="http://schemas.microsoft.com/office/drawing/2014/main" id="{F4F1FEEC-D38C-4CB9-9338-37580B0D70A4}"/>
                </a:ext>
              </a:extLst>
            </p:cNvPr>
            <p:cNvCxnSpPr>
              <a:cxnSpLocks/>
              <a:endCxn id="140" idx="2"/>
            </p:cNvCxnSpPr>
            <p:nvPr/>
          </p:nvCxnSpPr>
          <p:spPr>
            <a:xfrm rot="16200000" flipH="1">
              <a:off x="8252647" y="2643465"/>
              <a:ext cx="2142169" cy="387009"/>
            </a:xfrm>
            <a:prstGeom prst="line">
              <a:avLst/>
            </a:prstGeom>
            <a:ln w="28575"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>
              <a:extLst>
                <a:ext uri="{FF2B5EF4-FFF2-40B4-BE49-F238E27FC236}">
                  <a16:creationId xmlns:a16="http://schemas.microsoft.com/office/drawing/2014/main" id="{227985F7-68B6-4BAB-BC6B-A015AAC1AE28}"/>
                </a:ext>
              </a:extLst>
            </p:cNvPr>
            <p:cNvCxnSpPr>
              <a:cxnSpLocks/>
              <a:endCxn id="141" idx="2"/>
            </p:cNvCxnSpPr>
            <p:nvPr/>
          </p:nvCxnSpPr>
          <p:spPr>
            <a:xfrm rot="16200000">
              <a:off x="8915020" y="3762344"/>
              <a:ext cx="812060" cy="387053"/>
            </a:xfrm>
            <a:prstGeom prst="line">
              <a:avLst/>
            </a:prstGeom>
            <a:ln w="28575"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>
              <a:extLst>
                <a:ext uri="{FF2B5EF4-FFF2-40B4-BE49-F238E27FC236}">
                  <a16:creationId xmlns:a16="http://schemas.microsoft.com/office/drawing/2014/main" id="{FEB7C744-D1CA-44B9-9D8A-45034D997717}"/>
                </a:ext>
              </a:extLst>
            </p:cNvPr>
            <p:cNvCxnSpPr>
              <a:cxnSpLocks/>
              <a:endCxn id="141" idx="2"/>
            </p:cNvCxnSpPr>
            <p:nvPr/>
          </p:nvCxnSpPr>
          <p:spPr>
            <a:xfrm rot="16200000">
              <a:off x="9027410" y="3649953"/>
              <a:ext cx="587279" cy="387053"/>
            </a:xfrm>
            <a:prstGeom prst="line">
              <a:avLst/>
            </a:prstGeom>
            <a:ln w="28575"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212B99B5-4015-42CF-ACD1-5B82EAA047C7}"/>
                </a:ext>
              </a:extLst>
            </p:cNvPr>
            <p:cNvCxnSpPr>
              <a:cxnSpLocks/>
              <a:endCxn id="141" idx="2"/>
            </p:cNvCxnSpPr>
            <p:nvPr/>
          </p:nvCxnSpPr>
          <p:spPr>
            <a:xfrm rot="16200000" flipH="1">
              <a:off x="8430424" y="2465688"/>
              <a:ext cx="1783955" cy="384349"/>
            </a:xfrm>
            <a:prstGeom prst="line">
              <a:avLst/>
            </a:prstGeom>
            <a:ln w="28575"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12E379E7-EEF5-420E-9300-5CB7BBA122B2}"/>
                </a:ext>
              </a:extLst>
            </p:cNvPr>
            <p:cNvCxnSpPr>
              <a:cxnSpLocks/>
              <a:endCxn id="142" idx="2"/>
            </p:cNvCxnSpPr>
            <p:nvPr/>
          </p:nvCxnSpPr>
          <p:spPr>
            <a:xfrm rot="16200000">
              <a:off x="8729120" y="3573784"/>
              <a:ext cx="1186519" cy="389713"/>
            </a:xfrm>
            <a:prstGeom prst="line">
              <a:avLst/>
            </a:prstGeom>
            <a:ln w="28575"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>
              <a:extLst>
                <a:ext uri="{FF2B5EF4-FFF2-40B4-BE49-F238E27FC236}">
                  <a16:creationId xmlns:a16="http://schemas.microsoft.com/office/drawing/2014/main" id="{97F4E73C-C393-4300-B74D-B359BA9732B2}"/>
                </a:ext>
              </a:extLst>
            </p:cNvPr>
            <p:cNvCxnSpPr>
              <a:cxnSpLocks/>
              <a:endCxn id="142" idx="2"/>
            </p:cNvCxnSpPr>
            <p:nvPr/>
          </p:nvCxnSpPr>
          <p:spPr>
            <a:xfrm rot="16200000">
              <a:off x="8841510" y="3461394"/>
              <a:ext cx="961739" cy="389713"/>
            </a:xfrm>
            <a:prstGeom prst="line">
              <a:avLst/>
            </a:prstGeom>
            <a:ln w="28575"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FF7D68A5-7264-4FC6-96CF-91CD83ED232C}"/>
                </a:ext>
              </a:extLst>
            </p:cNvPr>
            <p:cNvCxnSpPr>
              <a:cxnSpLocks/>
              <a:endCxn id="142" idx="2"/>
            </p:cNvCxnSpPr>
            <p:nvPr/>
          </p:nvCxnSpPr>
          <p:spPr>
            <a:xfrm rot="16200000" flipH="1">
              <a:off x="8618984" y="2277129"/>
              <a:ext cx="1409496" cy="387009"/>
            </a:xfrm>
            <a:prstGeom prst="line">
              <a:avLst/>
            </a:prstGeom>
            <a:ln w="28575"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43395CDD-6186-4283-9813-DC39B500D448}"/>
                </a:ext>
              </a:extLst>
            </p:cNvPr>
            <p:cNvCxnSpPr>
              <a:cxnSpLocks/>
              <a:endCxn id="143" idx="2"/>
            </p:cNvCxnSpPr>
            <p:nvPr/>
          </p:nvCxnSpPr>
          <p:spPr>
            <a:xfrm rot="16200000">
              <a:off x="8661074" y="3283617"/>
              <a:ext cx="1319952" cy="387053"/>
            </a:xfrm>
            <a:prstGeom prst="line">
              <a:avLst/>
            </a:prstGeom>
            <a:ln w="28575"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1174DDF6-4EB2-4511-8E97-4F459FEBEE8F}"/>
                </a:ext>
              </a:extLst>
            </p:cNvPr>
            <p:cNvCxnSpPr>
              <a:cxnSpLocks/>
              <a:endCxn id="143" idx="2"/>
            </p:cNvCxnSpPr>
            <p:nvPr/>
          </p:nvCxnSpPr>
          <p:spPr>
            <a:xfrm rot="16200000">
              <a:off x="8548684" y="3396007"/>
              <a:ext cx="1544733" cy="387053"/>
            </a:xfrm>
            <a:prstGeom prst="line">
              <a:avLst/>
            </a:prstGeom>
            <a:ln w="28575"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9F2CF110-C28B-4F24-870C-8F50C8D095A9}"/>
                </a:ext>
              </a:extLst>
            </p:cNvPr>
            <p:cNvCxnSpPr>
              <a:cxnSpLocks/>
              <a:endCxn id="143" idx="2"/>
            </p:cNvCxnSpPr>
            <p:nvPr/>
          </p:nvCxnSpPr>
          <p:spPr>
            <a:xfrm rot="16200000" flipH="1">
              <a:off x="8796760" y="2099352"/>
              <a:ext cx="1051283" cy="384349"/>
            </a:xfrm>
            <a:prstGeom prst="line">
              <a:avLst/>
            </a:prstGeom>
            <a:ln w="28575"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50EEC18D-906E-4481-8896-FB5CC6E640BE}"/>
                </a:ext>
              </a:extLst>
            </p:cNvPr>
            <p:cNvCxnSpPr>
              <a:cxnSpLocks/>
              <a:endCxn id="144" idx="2"/>
            </p:cNvCxnSpPr>
            <p:nvPr/>
          </p:nvCxnSpPr>
          <p:spPr>
            <a:xfrm rot="16200000">
              <a:off x="8373644" y="3213416"/>
              <a:ext cx="1902364" cy="394605"/>
            </a:xfrm>
            <a:prstGeom prst="line">
              <a:avLst/>
            </a:prstGeom>
            <a:ln w="28575"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FF27C86D-73C5-4C31-B897-23195863430D}"/>
                </a:ext>
              </a:extLst>
            </p:cNvPr>
            <p:cNvCxnSpPr>
              <a:cxnSpLocks/>
              <a:endCxn id="144" idx="2"/>
            </p:cNvCxnSpPr>
            <p:nvPr/>
          </p:nvCxnSpPr>
          <p:spPr>
            <a:xfrm rot="16200000">
              <a:off x="8486034" y="3101025"/>
              <a:ext cx="1677583" cy="394605"/>
            </a:xfrm>
            <a:prstGeom prst="line">
              <a:avLst/>
            </a:prstGeom>
            <a:ln w="28575"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001D6E4B-484D-4C0E-9676-1B55A0219AD2}"/>
                </a:ext>
              </a:extLst>
            </p:cNvPr>
            <p:cNvCxnSpPr>
              <a:cxnSpLocks/>
              <a:endCxn id="144" idx="2"/>
            </p:cNvCxnSpPr>
            <p:nvPr/>
          </p:nvCxnSpPr>
          <p:spPr>
            <a:xfrm rot="16200000" flipH="1">
              <a:off x="8979352" y="1916760"/>
              <a:ext cx="693651" cy="391902"/>
            </a:xfrm>
            <a:prstGeom prst="line">
              <a:avLst/>
            </a:prstGeom>
            <a:ln w="28575"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38F5DA5F-D85A-409C-BA04-FE4990D80978}"/>
                </a:ext>
              </a:extLst>
            </p:cNvPr>
            <p:cNvCxnSpPr>
              <a:cxnSpLocks/>
              <a:endCxn id="145" idx="2"/>
            </p:cNvCxnSpPr>
            <p:nvPr/>
          </p:nvCxnSpPr>
          <p:spPr>
            <a:xfrm rot="16200000">
              <a:off x="8193208" y="3035639"/>
              <a:ext cx="2260577" cy="391946"/>
            </a:xfrm>
            <a:prstGeom prst="line">
              <a:avLst/>
            </a:prstGeom>
            <a:ln w="28575"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1DE12AB1-4C2F-48D9-9490-D1C443FC07A9}"/>
                </a:ext>
              </a:extLst>
            </p:cNvPr>
            <p:cNvCxnSpPr>
              <a:cxnSpLocks/>
              <a:endCxn id="145" idx="2"/>
            </p:cNvCxnSpPr>
            <p:nvPr/>
          </p:nvCxnSpPr>
          <p:spPr>
            <a:xfrm rot="16200000">
              <a:off x="8305598" y="2923248"/>
              <a:ext cx="2035797" cy="391946"/>
            </a:xfrm>
            <a:prstGeom prst="line">
              <a:avLst/>
            </a:prstGeom>
            <a:ln w="28575"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E824AAED-F504-4718-A539-9D8496A35210}"/>
                </a:ext>
              </a:extLst>
            </p:cNvPr>
            <p:cNvCxnSpPr>
              <a:cxnSpLocks/>
              <a:endCxn id="145" idx="2"/>
            </p:cNvCxnSpPr>
            <p:nvPr/>
          </p:nvCxnSpPr>
          <p:spPr>
            <a:xfrm rot="16200000" flipH="1">
              <a:off x="9157129" y="1738983"/>
              <a:ext cx="335438" cy="389242"/>
            </a:xfrm>
            <a:prstGeom prst="line">
              <a:avLst/>
            </a:prstGeom>
            <a:ln w="28575"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4EF50304-9BA1-45EA-9A79-3230C40DAE52}"/>
                </a:ext>
              </a:extLst>
            </p:cNvPr>
            <p:cNvCxnSpPr>
              <a:cxnSpLocks/>
              <a:endCxn id="146" idx="2"/>
            </p:cNvCxnSpPr>
            <p:nvPr/>
          </p:nvCxnSpPr>
          <p:spPr>
            <a:xfrm rot="16200000">
              <a:off x="8013275" y="2857940"/>
              <a:ext cx="2618209" cy="389713"/>
            </a:xfrm>
            <a:prstGeom prst="line">
              <a:avLst/>
            </a:prstGeom>
            <a:ln w="28575"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28E1EC88-57C7-4E08-AB03-687799BBBA80}"/>
                </a:ext>
              </a:extLst>
            </p:cNvPr>
            <p:cNvCxnSpPr>
              <a:cxnSpLocks/>
              <a:endCxn id="146" idx="2"/>
            </p:cNvCxnSpPr>
            <p:nvPr/>
          </p:nvCxnSpPr>
          <p:spPr>
            <a:xfrm rot="16200000">
              <a:off x="8125666" y="2745549"/>
              <a:ext cx="2393428" cy="389713"/>
            </a:xfrm>
            <a:prstGeom prst="line">
              <a:avLst/>
            </a:prstGeom>
            <a:ln w="28575"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C2BFD77A-0B89-44F3-AA01-205010704F3C}"/>
                </a:ext>
              </a:extLst>
            </p:cNvPr>
            <p:cNvCxnSpPr>
              <a:cxnSpLocks/>
              <a:endCxn id="146" idx="2"/>
            </p:cNvCxnSpPr>
            <p:nvPr/>
          </p:nvCxnSpPr>
          <p:spPr>
            <a:xfrm rot="16200000">
              <a:off x="9312635" y="1561284"/>
              <a:ext cx="22193" cy="387009"/>
            </a:xfrm>
            <a:prstGeom prst="line">
              <a:avLst/>
            </a:prstGeom>
            <a:ln w="28575"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EF8E0547-F5A6-4726-B6EB-8E3687C4EDE3}"/>
                </a:ext>
              </a:extLst>
            </p:cNvPr>
            <p:cNvCxnSpPr>
              <a:cxnSpLocks/>
              <a:endCxn id="147" idx="2"/>
            </p:cNvCxnSpPr>
            <p:nvPr/>
          </p:nvCxnSpPr>
          <p:spPr>
            <a:xfrm rot="16200000">
              <a:off x="7832839" y="2680163"/>
              <a:ext cx="2976422" cy="387053"/>
            </a:xfrm>
            <a:prstGeom prst="line">
              <a:avLst/>
            </a:prstGeom>
            <a:ln w="28575"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3CEBAEAA-99A0-4B38-8042-B35365B7E3D8}"/>
                </a:ext>
              </a:extLst>
            </p:cNvPr>
            <p:cNvCxnSpPr>
              <a:cxnSpLocks/>
              <a:endCxn id="147" idx="2"/>
            </p:cNvCxnSpPr>
            <p:nvPr/>
          </p:nvCxnSpPr>
          <p:spPr>
            <a:xfrm rot="16200000">
              <a:off x="7945229" y="2567772"/>
              <a:ext cx="2751641" cy="387053"/>
            </a:xfrm>
            <a:prstGeom prst="line">
              <a:avLst/>
            </a:prstGeom>
            <a:ln w="28575"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F6FB9315-4961-45A5-9632-302C76E19AC2}"/>
                </a:ext>
              </a:extLst>
            </p:cNvPr>
            <p:cNvCxnSpPr>
              <a:cxnSpLocks/>
              <a:endCxn id="147" idx="2"/>
            </p:cNvCxnSpPr>
            <p:nvPr/>
          </p:nvCxnSpPr>
          <p:spPr>
            <a:xfrm rot="16200000">
              <a:off x="9132199" y="1383507"/>
              <a:ext cx="380407" cy="384349"/>
            </a:xfrm>
            <a:prstGeom prst="line">
              <a:avLst/>
            </a:prstGeom>
            <a:ln w="28575"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79" name="Straight Connector 178">
            <a:extLst>
              <a:ext uri="{FF2B5EF4-FFF2-40B4-BE49-F238E27FC236}">
                <a16:creationId xmlns:a16="http://schemas.microsoft.com/office/drawing/2014/main" id="{3DDA4C7B-4A09-445C-9C58-062193CDCCF2}"/>
              </a:ext>
            </a:extLst>
          </p:cNvPr>
          <p:cNvCxnSpPr>
            <a:cxnSpLocks/>
            <a:endCxn id="124" idx="2"/>
          </p:cNvCxnSpPr>
          <p:nvPr/>
        </p:nvCxnSpPr>
        <p:spPr>
          <a:xfrm rot="16200000" flipH="1">
            <a:off x="7284567" y="3566107"/>
            <a:ext cx="1093381" cy="475104"/>
          </a:xfrm>
          <a:prstGeom prst="line">
            <a:avLst/>
          </a:prstGeom>
          <a:ln w="28575">
            <a:solidFill>
              <a:schemeClr val="tx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Straight Connector 179">
            <a:extLst>
              <a:ext uri="{FF2B5EF4-FFF2-40B4-BE49-F238E27FC236}">
                <a16:creationId xmlns:a16="http://schemas.microsoft.com/office/drawing/2014/main" id="{42E9F990-8026-48DD-B86E-77B0BEEAB59C}"/>
              </a:ext>
            </a:extLst>
          </p:cNvPr>
          <p:cNvCxnSpPr>
            <a:cxnSpLocks/>
            <a:endCxn id="123" idx="2"/>
          </p:cNvCxnSpPr>
          <p:nvPr/>
        </p:nvCxnSpPr>
        <p:spPr>
          <a:xfrm rot="16200000" flipH="1">
            <a:off x="7396957" y="3453716"/>
            <a:ext cx="868601" cy="475104"/>
          </a:xfrm>
          <a:prstGeom prst="line">
            <a:avLst/>
          </a:prstGeom>
          <a:ln w="28575">
            <a:solidFill>
              <a:schemeClr val="tx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Straight Connector 180">
            <a:extLst>
              <a:ext uri="{FF2B5EF4-FFF2-40B4-BE49-F238E27FC236}">
                <a16:creationId xmlns:a16="http://schemas.microsoft.com/office/drawing/2014/main" id="{019EED39-A61D-40CF-BE4E-B4ED7C6319B8}"/>
              </a:ext>
            </a:extLst>
          </p:cNvPr>
          <p:cNvCxnSpPr>
            <a:cxnSpLocks/>
            <a:endCxn id="122" idx="2"/>
          </p:cNvCxnSpPr>
          <p:nvPr/>
        </p:nvCxnSpPr>
        <p:spPr>
          <a:xfrm rot="16200000">
            <a:off x="7081292" y="2266747"/>
            <a:ext cx="1502635" cy="477808"/>
          </a:xfrm>
          <a:prstGeom prst="line">
            <a:avLst/>
          </a:prstGeom>
          <a:ln w="28575">
            <a:solidFill>
              <a:schemeClr val="tx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2" name="TextBox 181">
            <a:extLst>
              <a:ext uri="{FF2B5EF4-FFF2-40B4-BE49-F238E27FC236}">
                <a16:creationId xmlns:a16="http://schemas.microsoft.com/office/drawing/2014/main" id="{702EC7C5-2D6B-404C-AD53-4DD4AC020B57}"/>
              </a:ext>
            </a:extLst>
          </p:cNvPr>
          <p:cNvSpPr txBox="1"/>
          <p:nvPr/>
        </p:nvSpPr>
        <p:spPr>
          <a:xfrm rot="16200000">
            <a:off x="7685622" y="2741436"/>
            <a:ext cx="2195042" cy="39703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marL="0" marR="0" lvl="0" indent="0" algn="ctr" defTabSz="4572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 pitchFamily="34" charset="0"/>
                <a:ea typeface="黑体" panose="02010609060101010101" pitchFamily="49" charset="-122"/>
                <a:cs typeface="+mn-cs"/>
              </a:rPr>
              <a:t>…                 …</a:t>
            </a:r>
            <a:endParaRPr kumimoji="0" lang="en-US" altLang="zh-CN" sz="2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ebuchet MS" panose="020B0603020202020204" pitchFamily="34" charset="0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453279F9-7C56-424A-A176-C4FC306D943F}"/>
              </a:ext>
            </a:extLst>
          </p:cNvPr>
          <p:cNvSpPr txBox="1"/>
          <p:nvPr/>
        </p:nvSpPr>
        <p:spPr>
          <a:xfrm rot="16200000">
            <a:off x="7026531" y="2741436"/>
            <a:ext cx="2195042" cy="39703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marL="0" marR="0" lvl="0" indent="0" algn="ctr" defTabSz="4572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 pitchFamily="34" charset="0"/>
                <a:ea typeface="黑体" panose="02010609060101010101" pitchFamily="49" charset="-122"/>
                <a:cs typeface="+mn-cs"/>
              </a:rPr>
              <a:t>…                 …</a:t>
            </a:r>
            <a:endParaRPr kumimoji="0" lang="en-US" altLang="zh-CN" sz="2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ebuchet MS" panose="020B0603020202020204" pitchFamily="34" charset="0"/>
              <a:ea typeface="黑体" panose="02010609060101010101" pitchFamily="49" charset="-122"/>
              <a:cs typeface="+mn-cs"/>
            </a:endParaRPr>
          </a:p>
        </p:txBody>
      </p:sp>
      <p:cxnSp>
        <p:nvCxnSpPr>
          <p:cNvPr id="184" name="Straight Connector 183">
            <a:extLst>
              <a:ext uri="{FF2B5EF4-FFF2-40B4-BE49-F238E27FC236}">
                <a16:creationId xmlns:a16="http://schemas.microsoft.com/office/drawing/2014/main" id="{8269F18F-DDF7-4C0A-BE75-A753E419B159}"/>
              </a:ext>
            </a:extLst>
          </p:cNvPr>
          <p:cNvCxnSpPr>
            <a:cxnSpLocks/>
            <a:endCxn id="124" idx="2"/>
          </p:cNvCxnSpPr>
          <p:nvPr/>
        </p:nvCxnSpPr>
        <p:spPr>
          <a:xfrm rot="16200000" flipH="1">
            <a:off x="7196246" y="3477785"/>
            <a:ext cx="1274617" cy="470512"/>
          </a:xfrm>
          <a:prstGeom prst="line">
            <a:avLst/>
          </a:prstGeom>
          <a:ln w="28575">
            <a:solidFill>
              <a:schemeClr val="tx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Straight Connector 184">
            <a:extLst>
              <a:ext uri="{FF2B5EF4-FFF2-40B4-BE49-F238E27FC236}">
                <a16:creationId xmlns:a16="http://schemas.microsoft.com/office/drawing/2014/main" id="{1A6569D4-69CC-4185-A88E-093CA86C7FC9}"/>
              </a:ext>
            </a:extLst>
          </p:cNvPr>
          <p:cNvCxnSpPr>
            <a:cxnSpLocks/>
            <a:endCxn id="123" idx="2"/>
          </p:cNvCxnSpPr>
          <p:nvPr/>
        </p:nvCxnSpPr>
        <p:spPr>
          <a:xfrm rot="16200000" flipH="1">
            <a:off x="7306115" y="3362874"/>
            <a:ext cx="1054878" cy="470512"/>
          </a:xfrm>
          <a:prstGeom prst="line">
            <a:avLst/>
          </a:prstGeom>
          <a:ln w="28575">
            <a:solidFill>
              <a:schemeClr val="tx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Straight Connector 185">
            <a:extLst>
              <a:ext uri="{FF2B5EF4-FFF2-40B4-BE49-F238E27FC236}">
                <a16:creationId xmlns:a16="http://schemas.microsoft.com/office/drawing/2014/main" id="{9C907053-4506-4653-9FA8-4F849C0A83A2}"/>
              </a:ext>
            </a:extLst>
          </p:cNvPr>
          <p:cNvCxnSpPr>
            <a:cxnSpLocks/>
            <a:endCxn id="122" idx="2"/>
          </p:cNvCxnSpPr>
          <p:nvPr/>
        </p:nvCxnSpPr>
        <p:spPr>
          <a:xfrm rot="16200000">
            <a:off x="7174206" y="2178425"/>
            <a:ext cx="1321399" cy="473216"/>
          </a:xfrm>
          <a:prstGeom prst="line">
            <a:avLst/>
          </a:prstGeom>
          <a:ln w="28575">
            <a:solidFill>
              <a:schemeClr val="tx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Connector 186">
            <a:extLst>
              <a:ext uri="{FF2B5EF4-FFF2-40B4-BE49-F238E27FC236}">
                <a16:creationId xmlns:a16="http://schemas.microsoft.com/office/drawing/2014/main" id="{C454994A-B758-40E2-BD74-875E1BEAB148}"/>
              </a:ext>
            </a:extLst>
          </p:cNvPr>
          <p:cNvCxnSpPr>
            <a:cxnSpLocks/>
            <a:endCxn id="124" idx="2"/>
          </p:cNvCxnSpPr>
          <p:nvPr/>
        </p:nvCxnSpPr>
        <p:spPr>
          <a:xfrm rot="16200000" flipH="1">
            <a:off x="6976922" y="3258461"/>
            <a:ext cx="1713265" cy="470512"/>
          </a:xfrm>
          <a:prstGeom prst="line">
            <a:avLst/>
          </a:prstGeom>
          <a:ln w="28575">
            <a:solidFill>
              <a:schemeClr val="tx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Straight Connector 187">
            <a:extLst>
              <a:ext uri="{FF2B5EF4-FFF2-40B4-BE49-F238E27FC236}">
                <a16:creationId xmlns:a16="http://schemas.microsoft.com/office/drawing/2014/main" id="{DEDD410D-6A51-4F14-A1AF-FF2C543075BF}"/>
              </a:ext>
            </a:extLst>
          </p:cNvPr>
          <p:cNvCxnSpPr>
            <a:cxnSpLocks/>
            <a:endCxn id="123" idx="2"/>
          </p:cNvCxnSpPr>
          <p:nvPr/>
        </p:nvCxnSpPr>
        <p:spPr>
          <a:xfrm rot="16200000" flipH="1">
            <a:off x="7089312" y="3146070"/>
            <a:ext cx="1488484" cy="470512"/>
          </a:xfrm>
          <a:prstGeom prst="line">
            <a:avLst/>
          </a:prstGeom>
          <a:ln w="28575">
            <a:solidFill>
              <a:schemeClr val="tx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Straight Connector 188">
            <a:extLst>
              <a:ext uri="{FF2B5EF4-FFF2-40B4-BE49-F238E27FC236}">
                <a16:creationId xmlns:a16="http://schemas.microsoft.com/office/drawing/2014/main" id="{94B1E33E-9632-4B50-9183-036446385666}"/>
              </a:ext>
            </a:extLst>
          </p:cNvPr>
          <p:cNvCxnSpPr>
            <a:cxnSpLocks/>
            <a:endCxn id="122" idx="2"/>
          </p:cNvCxnSpPr>
          <p:nvPr/>
        </p:nvCxnSpPr>
        <p:spPr>
          <a:xfrm rot="16200000">
            <a:off x="7393530" y="1959101"/>
            <a:ext cx="882751" cy="473216"/>
          </a:xfrm>
          <a:prstGeom prst="line">
            <a:avLst/>
          </a:prstGeom>
          <a:ln w="28575">
            <a:solidFill>
              <a:schemeClr val="tx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0" name="TextBox 189">
            <a:extLst>
              <a:ext uri="{FF2B5EF4-FFF2-40B4-BE49-F238E27FC236}">
                <a16:creationId xmlns:a16="http://schemas.microsoft.com/office/drawing/2014/main" id="{C51F0761-96AE-4448-873D-B03BCDB6D4B9}"/>
              </a:ext>
            </a:extLst>
          </p:cNvPr>
          <p:cNvSpPr txBox="1"/>
          <p:nvPr/>
        </p:nvSpPr>
        <p:spPr>
          <a:xfrm>
            <a:off x="9164433" y="5024189"/>
            <a:ext cx="902811" cy="480131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marL="0" marR="0" lvl="0" indent="0" algn="ctr" defTabSz="4572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 pitchFamily="34" charset="0"/>
                <a:ea typeface="黑体" panose="02010609060101010101" pitchFamily="49" charset="-122"/>
                <a:cs typeface="+mn-cs"/>
              </a:rPr>
              <a:t>(10)</a:t>
            </a:r>
          </a:p>
          <a:p>
            <a:pPr marL="0" marR="0" lvl="0" indent="0" algn="ctr" defTabSz="4572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 pitchFamily="34" charset="0"/>
                <a:ea typeface="黑体" panose="02010609060101010101" pitchFamily="49" charset="-122"/>
                <a:cs typeface="+mn-cs"/>
              </a:rPr>
              <a:t>输出预测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ebuchet MS" panose="020B0603020202020204" pitchFamily="34" charset="0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2D22830D-332D-45B5-A036-D8AA04F68AB7}"/>
              </a:ext>
            </a:extLst>
          </p:cNvPr>
          <p:cNvSpPr txBox="1"/>
          <p:nvPr/>
        </p:nvSpPr>
        <p:spPr>
          <a:xfrm>
            <a:off x="7813006" y="4477547"/>
            <a:ext cx="599843" cy="480131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marL="0" marR="0" lvl="0" indent="0" algn="ctr" defTabSz="4572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 pitchFamily="34" charset="0"/>
                <a:ea typeface="黑体" panose="02010609060101010101" pitchFamily="49" charset="-122"/>
                <a:cs typeface="+mn-cs"/>
              </a:rPr>
              <a:t>(512)</a:t>
            </a:r>
          </a:p>
          <a:p>
            <a:pPr marL="0" marR="0" lvl="0" indent="0" algn="ctr" defTabSz="4572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 pitchFamily="34" charset="0"/>
                <a:ea typeface="黑体" panose="02010609060101010101" pitchFamily="49" charset="-122"/>
                <a:cs typeface="+mn-cs"/>
              </a:rPr>
              <a:t>密集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ebuchet MS" panose="020B0603020202020204" pitchFamily="34" charset="0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07BC5419-F01E-4AF5-8CA5-A33478372150}"/>
              </a:ext>
            </a:extLst>
          </p:cNvPr>
          <p:cNvSpPr txBox="1"/>
          <p:nvPr/>
        </p:nvSpPr>
        <p:spPr>
          <a:xfrm>
            <a:off x="8526691" y="4484879"/>
            <a:ext cx="599843" cy="480131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marL="0" marR="0" lvl="0" indent="0" algn="ctr" defTabSz="4572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 pitchFamily="34" charset="0"/>
                <a:ea typeface="黑体" panose="02010609060101010101" pitchFamily="49" charset="-122"/>
                <a:cs typeface="+mn-cs"/>
              </a:rPr>
              <a:t>(512)</a:t>
            </a:r>
          </a:p>
          <a:p>
            <a:pPr marL="0" marR="0" lvl="0" indent="0" algn="ctr" defTabSz="4572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 pitchFamily="34" charset="0"/>
                <a:ea typeface="黑体" panose="02010609060101010101" pitchFamily="49" charset="-122"/>
                <a:cs typeface="+mn-cs"/>
              </a:rPr>
              <a:t>密集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ebuchet MS" panose="020B0603020202020204" pitchFamily="34" charset="0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193" name="Rectangle 192">
            <a:extLst>
              <a:ext uri="{FF2B5EF4-FFF2-40B4-BE49-F238E27FC236}">
                <a16:creationId xmlns:a16="http://schemas.microsoft.com/office/drawing/2014/main" id="{ABF06AD4-E56B-4A2C-8789-53B82EA1AFC9}"/>
              </a:ext>
            </a:extLst>
          </p:cNvPr>
          <p:cNvSpPr/>
          <p:nvPr/>
        </p:nvSpPr>
        <p:spPr>
          <a:xfrm>
            <a:off x="955305" y="2405526"/>
            <a:ext cx="406279" cy="291141"/>
          </a:xfrm>
          <a:prstGeom prst="rect">
            <a:avLst/>
          </a:prstGeom>
          <a:noFill/>
          <a:ln>
            <a:solidFill>
              <a:schemeClr val="accent3"/>
            </a:solidFill>
          </a:ln>
          <a:scene3d>
            <a:camera prst="isometricRightU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ebuchet MS" panose="020B0603020202020204" pitchFamily="34" charset="0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194" name="Straight Connector 193">
            <a:extLst>
              <a:ext uri="{FF2B5EF4-FFF2-40B4-BE49-F238E27FC236}">
                <a16:creationId xmlns:a16="http://schemas.microsoft.com/office/drawing/2014/main" id="{9AFCF762-5BAA-4A44-8EE8-E5769A2F6D18}"/>
              </a:ext>
            </a:extLst>
          </p:cNvPr>
          <p:cNvCxnSpPr/>
          <p:nvPr/>
        </p:nvCxnSpPr>
        <p:spPr>
          <a:xfrm flipV="1">
            <a:off x="1158444" y="2195709"/>
            <a:ext cx="1624282" cy="345416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5" name="Picture 194">
            <a:extLst>
              <a:ext uri="{FF2B5EF4-FFF2-40B4-BE49-F238E27FC236}">
                <a16:creationId xmlns:a16="http://schemas.microsoft.com/office/drawing/2014/main" id="{7BC14E22-F16A-4008-8E98-B52AA7756F7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8018" t="46330" r="44192" b="39913"/>
          <a:stretch/>
        </p:blipFill>
        <p:spPr>
          <a:xfrm>
            <a:off x="2317031" y="1759554"/>
            <a:ext cx="854829" cy="849160"/>
          </a:xfrm>
          <a:prstGeom prst="rect">
            <a:avLst/>
          </a:prstGeom>
          <a:scene3d>
            <a:camera prst="isometricRightUp"/>
            <a:lightRig rig="threePt" dir="t"/>
          </a:scene3d>
        </p:spPr>
      </p:pic>
      <p:cxnSp>
        <p:nvCxnSpPr>
          <p:cNvPr id="196" name="Straight Connector 195">
            <a:extLst>
              <a:ext uri="{FF2B5EF4-FFF2-40B4-BE49-F238E27FC236}">
                <a16:creationId xmlns:a16="http://schemas.microsoft.com/office/drawing/2014/main" id="{B081DB41-9103-4A35-BF64-944DB2ADC28F}"/>
              </a:ext>
            </a:extLst>
          </p:cNvPr>
          <p:cNvCxnSpPr>
            <a:cxnSpLocks/>
          </p:cNvCxnSpPr>
          <p:nvPr/>
        </p:nvCxnSpPr>
        <p:spPr>
          <a:xfrm>
            <a:off x="1168869" y="2544940"/>
            <a:ext cx="1592966" cy="67904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7" name="Picture 196">
            <a:extLst>
              <a:ext uri="{FF2B5EF4-FFF2-40B4-BE49-F238E27FC236}">
                <a16:creationId xmlns:a16="http://schemas.microsoft.com/office/drawing/2014/main" id="{C558F13A-271A-473E-9C72-7945AC48BF0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839" t="46366" r="58553" b="39877"/>
          <a:stretch/>
        </p:blipFill>
        <p:spPr>
          <a:xfrm>
            <a:off x="2365340" y="2741830"/>
            <a:ext cx="834773" cy="849160"/>
          </a:xfrm>
          <a:prstGeom prst="rect">
            <a:avLst/>
          </a:prstGeom>
          <a:scene3d>
            <a:camera prst="isometricRightUp"/>
            <a:lightRig rig="threePt" dir="t"/>
          </a:scene3d>
        </p:spPr>
      </p:pic>
      <p:cxnSp>
        <p:nvCxnSpPr>
          <p:cNvPr id="198" name="Straight Connector 197">
            <a:extLst>
              <a:ext uri="{FF2B5EF4-FFF2-40B4-BE49-F238E27FC236}">
                <a16:creationId xmlns:a16="http://schemas.microsoft.com/office/drawing/2014/main" id="{7012D6CC-F069-4097-A3B8-F35627C77320}"/>
              </a:ext>
            </a:extLst>
          </p:cNvPr>
          <p:cNvCxnSpPr>
            <a:cxnSpLocks/>
          </p:cNvCxnSpPr>
          <p:nvPr/>
        </p:nvCxnSpPr>
        <p:spPr>
          <a:xfrm>
            <a:off x="2761680" y="2185277"/>
            <a:ext cx="1118146" cy="414419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9" name="Picture 198">
            <a:extLst>
              <a:ext uri="{FF2B5EF4-FFF2-40B4-BE49-F238E27FC236}">
                <a16:creationId xmlns:a16="http://schemas.microsoft.com/office/drawing/2014/main" id="{05D61EF4-7DF4-4415-B391-813A8BE5793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4328" t="39232" r="58064" b="47010"/>
          <a:stretch/>
        </p:blipFill>
        <p:spPr>
          <a:xfrm>
            <a:off x="3046768" y="1802120"/>
            <a:ext cx="1359853" cy="1383290"/>
          </a:xfrm>
          <a:prstGeom prst="rect">
            <a:avLst/>
          </a:prstGeom>
          <a:scene3d>
            <a:camera prst="isometricRightUp"/>
            <a:lightRig rig="threePt" dir="t"/>
          </a:scene3d>
        </p:spPr>
      </p:pic>
      <p:sp>
        <p:nvSpPr>
          <p:cNvPr id="200" name="Rectangle 199">
            <a:extLst>
              <a:ext uri="{FF2B5EF4-FFF2-40B4-BE49-F238E27FC236}">
                <a16:creationId xmlns:a16="http://schemas.microsoft.com/office/drawing/2014/main" id="{BAC3FBB2-1654-47BB-BA6B-5C000B862C9B}"/>
              </a:ext>
            </a:extLst>
          </p:cNvPr>
          <p:cNvSpPr/>
          <p:nvPr/>
        </p:nvSpPr>
        <p:spPr>
          <a:xfrm>
            <a:off x="3283856" y="2161562"/>
            <a:ext cx="406279" cy="291141"/>
          </a:xfrm>
          <a:prstGeom prst="rect">
            <a:avLst/>
          </a:prstGeom>
          <a:noFill/>
          <a:ln>
            <a:solidFill>
              <a:schemeClr val="accent3"/>
            </a:solidFill>
          </a:ln>
          <a:scene3d>
            <a:camera prst="isometricRightU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ebuchet MS" panose="020B0603020202020204" pitchFamily="34" charset="0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201" name="Straight Connector 200">
            <a:extLst>
              <a:ext uri="{FF2B5EF4-FFF2-40B4-BE49-F238E27FC236}">
                <a16:creationId xmlns:a16="http://schemas.microsoft.com/office/drawing/2014/main" id="{510D88C7-A17E-4090-A384-6CCEA56A7B2F}"/>
              </a:ext>
            </a:extLst>
          </p:cNvPr>
          <p:cNvCxnSpPr>
            <a:cxnSpLocks/>
          </p:cNvCxnSpPr>
          <p:nvPr/>
        </p:nvCxnSpPr>
        <p:spPr>
          <a:xfrm flipV="1">
            <a:off x="2790693" y="2957417"/>
            <a:ext cx="630266" cy="208747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2" name="Group 201">
            <a:extLst>
              <a:ext uri="{FF2B5EF4-FFF2-40B4-BE49-F238E27FC236}">
                <a16:creationId xmlns:a16="http://schemas.microsoft.com/office/drawing/2014/main" id="{49129C47-A06E-4730-8C88-EBFC969995AA}"/>
              </a:ext>
            </a:extLst>
          </p:cNvPr>
          <p:cNvGrpSpPr/>
          <p:nvPr/>
        </p:nvGrpSpPr>
        <p:grpSpPr>
          <a:xfrm>
            <a:off x="3213348" y="2102991"/>
            <a:ext cx="1359853" cy="1379666"/>
            <a:chOff x="3213348" y="2102991"/>
            <a:chExt cx="1359853" cy="1379666"/>
          </a:xfrm>
        </p:grpSpPr>
        <p:pic>
          <p:nvPicPr>
            <p:cNvPr id="203" name="Picture 202">
              <a:extLst>
                <a:ext uri="{FF2B5EF4-FFF2-40B4-BE49-F238E27FC236}">
                  <a16:creationId xmlns:a16="http://schemas.microsoft.com/office/drawing/2014/main" id="{38613411-4EC3-4C25-9745-619DCEC5582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48611" t="39389" r="43867" b="47044"/>
            <a:stretch/>
          </p:blipFill>
          <p:spPr>
            <a:xfrm>
              <a:off x="3213348" y="2102991"/>
              <a:ext cx="1359853" cy="1379666"/>
            </a:xfrm>
            <a:prstGeom prst="rect">
              <a:avLst/>
            </a:prstGeom>
            <a:scene3d>
              <a:camera prst="isometricRightUp"/>
              <a:lightRig rig="threePt" dir="t"/>
            </a:scene3d>
          </p:spPr>
        </p:pic>
        <p:sp>
          <p:nvSpPr>
            <p:cNvPr id="204" name="Rectangle 203">
              <a:extLst>
                <a:ext uri="{FF2B5EF4-FFF2-40B4-BE49-F238E27FC236}">
                  <a16:creationId xmlns:a16="http://schemas.microsoft.com/office/drawing/2014/main" id="{FBBF7660-93C6-4E66-85C7-256FE7B0764F}"/>
                </a:ext>
              </a:extLst>
            </p:cNvPr>
            <p:cNvSpPr/>
            <p:nvPr/>
          </p:nvSpPr>
          <p:spPr>
            <a:xfrm>
              <a:off x="3473547" y="2448480"/>
              <a:ext cx="406279" cy="291141"/>
            </a:xfrm>
            <a:prstGeom prst="rect">
              <a:avLst/>
            </a:prstGeom>
            <a:noFill/>
            <a:ln>
              <a:solidFill>
                <a:schemeClr val="accent3"/>
              </a:solidFill>
            </a:ln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 panose="020B0603020202020204" pitchFamily="34" charset="0"/>
                <a:ea typeface="微软雅黑" panose="020B0503020204020204" pitchFamily="34" charset="-122"/>
                <a:cs typeface="+mn-cs"/>
              </a:endParaRPr>
            </a:p>
          </p:txBody>
        </p:sp>
      </p:grpSp>
      <p:cxnSp>
        <p:nvCxnSpPr>
          <p:cNvPr id="205" name="Straight Connector 204">
            <a:extLst>
              <a:ext uri="{FF2B5EF4-FFF2-40B4-BE49-F238E27FC236}">
                <a16:creationId xmlns:a16="http://schemas.microsoft.com/office/drawing/2014/main" id="{FB2624CB-AE23-4C12-BEDB-759EE4EF89CE}"/>
              </a:ext>
            </a:extLst>
          </p:cNvPr>
          <p:cNvCxnSpPr>
            <a:cxnSpLocks/>
          </p:cNvCxnSpPr>
          <p:nvPr/>
        </p:nvCxnSpPr>
        <p:spPr>
          <a:xfrm flipV="1">
            <a:off x="3475551" y="1981220"/>
            <a:ext cx="1521361" cy="337124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6" name="Picture 205">
            <a:extLst>
              <a:ext uri="{FF2B5EF4-FFF2-40B4-BE49-F238E27FC236}">
                <a16:creationId xmlns:a16="http://schemas.microsoft.com/office/drawing/2014/main" id="{36A41AD5-DEF9-4F5A-A70C-A4CF6F1634C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3839" t="48989" r="58501" b="37066"/>
          <a:stretch/>
        </p:blipFill>
        <p:spPr>
          <a:xfrm>
            <a:off x="4540757" y="1598277"/>
            <a:ext cx="840407" cy="860670"/>
          </a:xfrm>
          <a:prstGeom prst="rect">
            <a:avLst/>
          </a:prstGeom>
          <a:scene3d>
            <a:camera prst="isometricRightUp"/>
            <a:lightRig rig="threePt" dir="t"/>
          </a:scene3d>
        </p:spPr>
      </p:pic>
      <p:cxnSp>
        <p:nvCxnSpPr>
          <p:cNvPr id="207" name="Straight Connector 206">
            <a:extLst>
              <a:ext uri="{FF2B5EF4-FFF2-40B4-BE49-F238E27FC236}">
                <a16:creationId xmlns:a16="http://schemas.microsoft.com/office/drawing/2014/main" id="{C962A657-7E18-4A85-AE55-9FAB56C9458E}"/>
              </a:ext>
            </a:extLst>
          </p:cNvPr>
          <p:cNvCxnSpPr>
            <a:cxnSpLocks/>
          </p:cNvCxnSpPr>
          <p:nvPr/>
        </p:nvCxnSpPr>
        <p:spPr>
          <a:xfrm>
            <a:off x="3481451" y="2307132"/>
            <a:ext cx="1515461" cy="693267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8" name="Picture 207">
            <a:extLst>
              <a:ext uri="{FF2B5EF4-FFF2-40B4-BE49-F238E27FC236}">
                <a16:creationId xmlns:a16="http://schemas.microsoft.com/office/drawing/2014/main" id="{C18AD4F2-F8CB-435B-A631-5B8C19D7DCA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8095" t="65776" r="44259" b="20771"/>
          <a:stretch/>
        </p:blipFill>
        <p:spPr>
          <a:xfrm>
            <a:off x="4520125" y="2673276"/>
            <a:ext cx="838907" cy="830314"/>
          </a:xfrm>
          <a:prstGeom prst="rect">
            <a:avLst/>
          </a:prstGeom>
          <a:ln w="3175">
            <a:solidFill>
              <a:srgbClr val="B3B3B3">
                <a:alpha val="56078"/>
              </a:srgbClr>
            </a:solidFill>
          </a:ln>
          <a:scene3d>
            <a:camera prst="isometricRightUp"/>
            <a:lightRig rig="threePt" dir="t"/>
          </a:scene3d>
        </p:spPr>
      </p:pic>
      <p:cxnSp>
        <p:nvCxnSpPr>
          <p:cNvPr id="209" name="Straight Connector 208">
            <a:extLst>
              <a:ext uri="{FF2B5EF4-FFF2-40B4-BE49-F238E27FC236}">
                <a16:creationId xmlns:a16="http://schemas.microsoft.com/office/drawing/2014/main" id="{6F1386B2-8C23-43CC-B15D-7E02652D2B97}"/>
              </a:ext>
            </a:extLst>
          </p:cNvPr>
          <p:cNvCxnSpPr>
            <a:cxnSpLocks/>
          </p:cNvCxnSpPr>
          <p:nvPr/>
        </p:nvCxnSpPr>
        <p:spPr>
          <a:xfrm>
            <a:off x="3690135" y="2600295"/>
            <a:ext cx="1307232" cy="575086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0" name="Picture 209">
            <a:extLst>
              <a:ext uri="{FF2B5EF4-FFF2-40B4-BE49-F238E27FC236}">
                <a16:creationId xmlns:a16="http://schemas.microsoft.com/office/drawing/2014/main" id="{938D22BA-9946-439E-A075-B3D04F9602A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8103" t="65700" r="44252" b="20664"/>
          <a:stretch/>
        </p:blipFill>
        <p:spPr>
          <a:xfrm>
            <a:off x="4602059" y="2745336"/>
            <a:ext cx="838907" cy="841654"/>
          </a:xfrm>
          <a:prstGeom prst="rect">
            <a:avLst/>
          </a:prstGeom>
          <a:scene3d>
            <a:camera prst="isometricRightUp"/>
            <a:lightRig rig="threePt" dir="t"/>
          </a:scene3d>
        </p:spPr>
      </p:pic>
      <p:cxnSp>
        <p:nvCxnSpPr>
          <p:cNvPr id="211" name="Straight Connector 210">
            <a:extLst>
              <a:ext uri="{FF2B5EF4-FFF2-40B4-BE49-F238E27FC236}">
                <a16:creationId xmlns:a16="http://schemas.microsoft.com/office/drawing/2014/main" id="{55B4040F-F064-462F-8E4E-17D05E66A3FE}"/>
              </a:ext>
            </a:extLst>
          </p:cNvPr>
          <p:cNvCxnSpPr>
            <a:cxnSpLocks/>
          </p:cNvCxnSpPr>
          <p:nvPr/>
        </p:nvCxnSpPr>
        <p:spPr>
          <a:xfrm flipV="1">
            <a:off x="3676686" y="2116039"/>
            <a:ext cx="1387071" cy="484444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2" name="Picture 211">
            <a:extLst>
              <a:ext uri="{FF2B5EF4-FFF2-40B4-BE49-F238E27FC236}">
                <a16:creationId xmlns:a16="http://schemas.microsoft.com/office/drawing/2014/main" id="{B99ED0E3-0836-4ED3-BF3F-18B25EAC473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8024" t="49170" r="44231" b="37094"/>
          <a:stretch/>
        </p:blipFill>
        <p:spPr>
          <a:xfrm>
            <a:off x="4627584" y="1686960"/>
            <a:ext cx="860278" cy="858158"/>
          </a:xfrm>
          <a:prstGeom prst="rect">
            <a:avLst/>
          </a:prstGeom>
          <a:scene3d>
            <a:camera prst="isometricRightUp"/>
            <a:lightRig rig="threePt" dir="t"/>
          </a:scene3d>
        </p:spPr>
      </p:pic>
      <p:cxnSp>
        <p:nvCxnSpPr>
          <p:cNvPr id="213" name="Straight Connector 212">
            <a:extLst>
              <a:ext uri="{FF2B5EF4-FFF2-40B4-BE49-F238E27FC236}">
                <a16:creationId xmlns:a16="http://schemas.microsoft.com/office/drawing/2014/main" id="{A19E478E-328B-40AC-A571-93120991F553}"/>
              </a:ext>
            </a:extLst>
          </p:cNvPr>
          <p:cNvCxnSpPr>
            <a:cxnSpLocks/>
          </p:cNvCxnSpPr>
          <p:nvPr/>
        </p:nvCxnSpPr>
        <p:spPr>
          <a:xfrm>
            <a:off x="5076035" y="2124250"/>
            <a:ext cx="1118146" cy="414419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4" name="Picture 213">
            <a:extLst>
              <a:ext uri="{FF2B5EF4-FFF2-40B4-BE49-F238E27FC236}">
                <a16:creationId xmlns:a16="http://schemas.microsoft.com/office/drawing/2014/main" id="{62EE58FB-3153-41A5-89AE-61EB17DACE0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4394" t="55920" r="58015" b="30443"/>
          <a:stretch/>
        </p:blipFill>
        <p:spPr>
          <a:xfrm>
            <a:off x="5398847" y="1753841"/>
            <a:ext cx="1365407" cy="1379665"/>
          </a:xfrm>
          <a:prstGeom prst="rect">
            <a:avLst/>
          </a:prstGeom>
          <a:scene3d>
            <a:camera prst="isometricRightUp"/>
            <a:lightRig rig="threePt" dir="t"/>
          </a:scene3d>
        </p:spPr>
      </p:pic>
      <p:cxnSp>
        <p:nvCxnSpPr>
          <p:cNvPr id="215" name="Straight Connector 214">
            <a:extLst>
              <a:ext uri="{FF2B5EF4-FFF2-40B4-BE49-F238E27FC236}">
                <a16:creationId xmlns:a16="http://schemas.microsoft.com/office/drawing/2014/main" id="{65CB34D3-E15C-47D7-ADFD-6FADB5AD7D51}"/>
              </a:ext>
            </a:extLst>
          </p:cNvPr>
          <p:cNvCxnSpPr>
            <a:cxnSpLocks/>
          </p:cNvCxnSpPr>
          <p:nvPr/>
        </p:nvCxnSpPr>
        <p:spPr>
          <a:xfrm flipV="1">
            <a:off x="5038357" y="2939950"/>
            <a:ext cx="793147" cy="235432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6" name="Picture 215">
            <a:extLst>
              <a:ext uri="{FF2B5EF4-FFF2-40B4-BE49-F238E27FC236}">
                <a16:creationId xmlns:a16="http://schemas.microsoft.com/office/drawing/2014/main" id="{515196DE-F745-437D-8245-9A897413BBE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8680" t="55835" r="43764" b="30529"/>
          <a:stretch/>
        </p:blipFill>
        <p:spPr>
          <a:xfrm>
            <a:off x="5554252" y="1991815"/>
            <a:ext cx="1342828" cy="1363370"/>
          </a:xfrm>
          <a:prstGeom prst="rect">
            <a:avLst/>
          </a:prstGeom>
          <a:scene3d>
            <a:camera prst="isometricRightUp"/>
            <a:lightRig rig="threePt" dir="t"/>
          </a:scene3d>
        </p:spPr>
      </p:pic>
      <p:cxnSp>
        <p:nvCxnSpPr>
          <p:cNvPr id="217" name="Straight Connector 216">
            <a:extLst>
              <a:ext uri="{FF2B5EF4-FFF2-40B4-BE49-F238E27FC236}">
                <a16:creationId xmlns:a16="http://schemas.microsoft.com/office/drawing/2014/main" id="{6AE06B56-FEFD-4365-AFC1-E13965CC5E9E}"/>
              </a:ext>
            </a:extLst>
          </p:cNvPr>
          <p:cNvCxnSpPr>
            <a:cxnSpLocks/>
          </p:cNvCxnSpPr>
          <p:nvPr/>
        </p:nvCxnSpPr>
        <p:spPr>
          <a:xfrm flipV="1">
            <a:off x="6575885" y="1575682"/>
            <a:ext cx="630784" cy="40278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Straight Connector 218">
            <a:extLst>
              <a:ext uri="{FF2B5EF4-FFF2-40B4-BE49-F238E27FC236}">
                <a16:creationId xmlns:a16="http://schemas.microsoft.com/office/drawing/2014/main" id="{4D58DE37-9231-4675-88B1-0FC309FBB62D}"/>
              </a:ext>
            </a:extLst>
          </p:cNvPr>
          <p:cNvCxnSpPr/>
          <p:nvPr/>
        </p:nvCxnSpPr>
        <p:spPr>
          <a:xfrm>
            <a:off x="6964311" y="1230382"/>
            <a:ext cx="0" cy="3617455"/>
          </a:xfrm>
          <a:prstGeom prst="line">
            <a:avLst/>
          </a:prstGeom>
          <a:ln w="76200"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2" name="Rectangle 221">
            <a:extLst>
              <a:ext uri="{FF2B5EF4-FFF2-40B4-BE49-F238E27FC236}">
                <a16:creationId xmlns:a16="http://schemas.microsoft.com/office/drawing/2014/main" id="{B54E15A6-0A74-4121-996D-8BFAE7E645CC}"/>
              </a:ext>
            </a:extLst>
          </p:cNvPr>
          <p:cNvSpPr/>
          <p:nvPr/>
        </p:nvSpPr>
        <p:spPr>
          <a:xfrm>
            <a:off x="7029265" y="1207189"/>
            <a:ext cx="2979439" cy="4706593"/>
          </a:xfrm>
          <a:prstGeom prst="rect">
            <a:avLst/>
          </a:prstGeom>
          <a:solidFill>
            <a:schemeClr val="tx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ebuchet MS" panose="020B0603020202020204" pitchFamily="34" charset="0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221" name="Graphic 220" descr="Scissors">
            <a:extLst>
              <a:ext uri="{FF2B5EF4-FFF2-40B4-BE49-F238E27FC236}">
                <a16:creationId xmlns:a16="http://schemas.microsoft.com/office/drawing/2014/main" id="{E88E4A27-6B34-42AB-84B1-8DC5ECA48D8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flipV="1">
            <a:off x="6942207" y="3681535"/>
            <a:ext cx="1531715" cy="1531715"/>
          </a:xfrm>
          <a:prstGeom prst="rect">
            <a:avLst/>
          </a:prstGeom>
        </p:spPr>
      </p:pic>
      <p:sp>
        <p:nvSpPr>
          <p:cNvPr id="111" name="TextBox 110">
            <a:extLst>
              <a:ext uri="{FF2B5EF4-FFF2-40B4-BE49-F238E27FC236}">
                <a16:creationId xmlns:a16="http://schemas.microsoft.com/office/drawing/2014/main" id="{CAD10C80-0AB1-4FE2-BEF7-F6B6212F0357}"/>
              </a:ext>
            </a:extLst>
          </p:cNvPr>
          <p:cNvSpPr txBox="1"/>
          <p:nvPr/>
        </p:nvSpPr>
        <p:spPr>
          <a:xfrm>
            <a:off x="1" y="5972145"/>
            <a:ext cx="4140200" cy="20005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</p:spPr>
        <p:txBody>
          <a:bodyPr wrap="square">
            <a:spAutoFit/>
          </a:bodyPr>
          <a:lstStyle/>
          <a:p>
            <a:pPr marL="0" marR="0" lvl="0" indent="0" algn="l" defTabSz="15237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7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SimHei" panose="02010609060101010101" pitchFamily="49" charset="-122"/>
                <a:cs typeface="Arial" panose="020B0604020202020204" pitchFamily="34" charset="0"/>
                <a:sym typeface="Arial"/>
              </a:rPr>
              <a:t>Copyright © 2024 NVIDIA Corporation. </a:t>
            </a:r>
            <a:r>
              <a:rPr kumimoji="0" lang="zh-CN" altLang="en-US" sz="7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SimHei" panose="02010609060101010101" pitchFamily="49" charset="-122"/>
                <a:cs typeface="Arial" panose="020B0604020202020204" pitchFamily="34" charset="0"/>
                <a:sym typeface="Arial"/>
              </a:rPr>
              <a:t>本材料是 </a:t>
            </a:r>
            <a:r>
              <a:rPr kumimoji="0" lang="en-US" altLang="zh-CN" sz="7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SimHei" panose="02010609060101010101" pitchFamily="49" charset="-122"/>
                <a:cs typeface="Arial" panose="020B0604020202020204" pitchFamily="34" charset="0"/>
                <a:sym typeface="Arial"/>
              </a:rPr>
              <a:t>NVIDIA </a:t>
            </a:r>
            <a:r>
              <a:rPr kumimoji="0" lang="zh-CN" altLang="en-US" sz="7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SimHei" panose="02010609060101010101" pitchFamily="49" charset="-122"/>
                <a:cs typeface="Arial" panose="020B0604020202020204" pitchFamily="34" charset="0"/>
                <a:sym typeface="Arial"/>
              </a:rPr>
              <a:t>的专有信息，未经 </a:t>
            </a:r>
            <a:r>
              <a:rPr kumimoji="0" lang="en-US" altLang="zh-CN" sz="7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SimHei" panose="02010609060101010101" pitchFamily="49" charset="-122"/>
                <a:cs typeface="Arial" panose="020B0604020202020204" pitchFamily="34" charset="0"/>
                <a:sym typeface="Arial"/>
              </a:rPr>
              <a:t>NVIDIA </a:t>
            </a:r>
            <a:r>
              <a:rPr kumimoji="0" lang="zh-CN" altLang="en-US" sz="7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SimHei" panose="02010609060101010101" pitchFamily="49" charset="-122"/>
                <a:cs typeface="Arial" panose="020B0604020202020204" pitchFamily="34" charset="0"/>
                <a:sym typeface="Arial"/>
              </a:rPr>
              <a:t>授权不得分发。</a:t>
            </a:r>
          </a:p>
        </p:txBody>
      </p:sp>
    </p:spTree>
    <p:extLst>
      <p:ext uri="{BB962C8B-B14F-4D97-AF65-F5344CB8AC3E}">
        <p14:creationId xmlns:p14="http://schemas.microsoft.com/office/powerpoint/2010/main" val="150335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14"/>
          <p:cNvSpPr txBox="1">
            <a:spLocks noGrp="1"/>
          </p:cNvSpPr>
          <p:nvPr>
            <p:ph type="title"/>
          </p:nvPr>
        </p:nvSpPr>
        <p:spPr>
          <a:xfrm>
            <a:off x="498348" y="661226"/>
            <a:ext cx="9976104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dirty="0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迁移学习</a:t>
            </a:r>
            <a:endParaRPr dirty="0">
              <a:latin typeface="Trebuchet MS" panose="020B0603020202020204" pitchFamily="34" charset="0"/>
              <a:ea typeface="黑体" panose="02010609060101010101" pitchFamily="49" charset="-122"/>
              <a:cs typeface="Trebuchet MS"/>
              <a:sym typeface="Trebuchet MS"/>
            </a:endParaRPr>
          </a:p>
        </p:txBody>
      </p:sp>
      <p:grpSp>
        <p:nvGrpSpPr>
          <p:cNvPr id="561" name="Google Shape;561;p14"/>
          <p:cNvGrpSpPr/>
          <p:nvPr/>
        </p:nvGrpSpPr>
        <p:grpSpPr>
          <a:xfrm>
            <a:off x="867266" y="1252158"/>
            <a:ext cx="9238268" cy="3112374"/>
            <a:chOff x="1055802" y="1593130"/>
            <a:chExt cx="9238268" cy="3761295"/>
          </a:xfrm>
        </p:grpSpPr>
        <p:sp>
          <p:nvSpPr>
            <p:cNvPr id="562" name="Google Shape;562;p14"/>
            <p:cNvSpPr/>
            <p:nvPr/>
          </p:nvSpPr>
          <p:spPr>
            <a:xfrm>
              <a:off x="1055802" y="1593130"/>
              <a:ext cx="9238268" cy="3761295"/>
            </a:xfrm>
            <a:prstGeom prst="rect">
              <a:avLst/>
            </a:prstGeom>
            <a:gradFill>
              <a:gsLst>
                <a:gs pos="0">
                  <a:srgbClr val="DDDDDD"/>
                </a:gs>
                <a:gs pos="35000">
                  <a:srgbClr val="E6E6E6"/>
                </a:gs>
                <a:gs pos="100000">
                  <a:srgbClr val="F5F5F5"/>
                </a:gs>
              </a:gsLst>
              <a:lin ang="16200000" scaled="0"/>
            </a:gradFill>
            <a:ln w="9525" cap="flat" cmpd="sng">
              <a:solidFill>
                <a:srgbClr val="AEAEAE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0000" dir="5400000" rotWithShape="0">
                <a:srgbClr val="000000">
                  <a:alpha val="37647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563" name="Google Shape;563;p14"/>
            <p:cNvSpPr/>
            <p:nvPr/>
          </p:nvSpPr>
          <p:spPr>
            <a:xfrm rot="-5400000">
              <a:off x="1207670" y="3145086"/>
              <a:ext cx="2528873" cy="590931"/>
            </a:xfrm>
            <a:prstGeom prst="rect">
              <a:avLst/>
            </a:prstGeom>
            <a:solidFill>
              <a:srgbClr val="43AD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sz="1800">
                  <a:solidFill>
                    <a:schemeClr val="lt1"/>
                  </a:solidFill>
                  <a:latin typeface="Trebuchet MS" panose="020B0603020202020204" pitchFamily="34" charset="0"/>
                  <a:ea typeface="黑体" panose="02010609060101010101" pitchFamily="49" charset="-122"/>
                  <a:cs typeface="Trebuchet MS"/>
                  <a:sym typeface="Trebuchet MS"/>
                </a:rPr>
                <a:t>卷积</a:t>
              </a:r>
              <a:endParaRPr sz="1800">
                <a:solidFill>
                  <a:schemeClr val="lt1"/>
                </a:solidFill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endParaRPr>
            </a:p>
          </p:txBody>
        </p:sp>
        <p:sp>
          <p:nvSpPr>
            <p:cNvPr id="564" name="Google Shape;564;p14"/>
            <p:cNvSpPr/>
            <p:nvPr/>
          </p:nvSpPr>
          <p:spPr>
            <a:xfrm rot="-5400000">
              <a:off x="683448" y="3145086"/>
              <a:ext cx="1989647" cy="590931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sz="1800">
                  <a:solidFill>
                    <a:schemeClr val="lt1"/>
                  </a:solidFill>
                  <a:latin typeface="Trebuchet MS" panose="020B0603020202020204" pitchFamily="34" charset="0"/>
                  <a:ea typeface="黑体" panose="02010609060101010101" pitchFamily="49" charset="-122"/>
                  <a:cs typeface="Trebuchet MS"/>
                  <a:sym typeface="Trebuchet MS"/>
                </a:rPr>
                <a:t>输入</a:t>
              </a:r>
              <a:endParaRPr sz="1800">
                <a:solidFill>
                  <a:schemeClr val="lt1"/>
                </a:solidFill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endParaRPr>
            </a:p>
          </p:txBody>
        </p:sp>
        <p:sp>
          <p:nvSpPr>
            <p:cNvPr id="565" name="Google Shape;565;p14"/>
            <p:cNvSpPr/>
            <p:nvPr/>
          </p:nvSpPr>
          <p:spPr>
            <a:xfrm rot="-5400000">
              <a:off x="2795341" y="3145086"/>
              <a:ext cx="2528871" cy="590931"/>
            </a:xfrm>
            <a:prstGeom prst="rect">
              <a:avLst/>
            </a:prstGeom>
            <a:solidFill>
              <a:srgbClr val="43AD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sz="1800">
                  <a:solidFill>
                    <a:schemeClr val="lt1"/>
                  </a:solidFill>
                  <a:latin typeface="Trebuchet MS" panose="020B0603020202020204" pitchFamily="34" charset="0"/>
                  <a:ea typeface="黑体" panose="02010609060101010101" pitchFamily="49" charset="-122"/>
                  <a:cs typeface="Trebuchet MS"/>
                  <a:sym typeface="Trebuchet MS"/>
                </a:rPr>
                <a:t>卷积</a:t>
              </a:r>
              <a:endParaRPr sz="1800">
                <a:solidFill>
                  <a:schemeClr val="lt1"/>
                </a:solidFill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endParaRPr>
            </a:p>
          </p:txBody>
        </p:sp>
        <p:sp>
          <p:nvSpPr>
            <p:cNvPr id="566" name="Google Shape;566;p14"/>
            <p:cNvSpPr/>
            <p:nvPr/>
          </p:nvSpPr>
          <p:spPr>
            <a:xfrm rot="-5400000">
              <a:off x="5176846" y="3145086"/>
              <a:ext cx="2528871" cy="590931"/>
            </a:xfrm>
            <a:prstGeom prst="rect">
              <a:avLst/>
            </a:prstGeom>
            <a:solidFill>
              <a:srgbClr val="43AD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sz="1800">
                  <a:solidFill>
                    <a:schemeClr val="lt1"/>
                  </a:solidFill>
                  <a:latin typeface="Trebuchet MS" panose="020B0603020202020204" pitchFamily="34" charset="0"/>
                  <a:ea typeface="黑体" panose="02010609060101010101" pitchFamily="49" charset="-122"/>
                  <a:cs typeface="Trebuchet MS"/>
                  <a:sym typeface="Trebuchet MS"/>
                </a:rPr>
                <a:t>卷积</a:t>
              </a:r>
              <a:endParaRPr sz="1800">
                <a:solidFill>
                  <a:schemeClr val="lt1"/>
                </a:solidFill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endParaRPr>
            </a:p>
          </p:txBody>
        </p:sp>
        <p:sp>
          <p:nvSpPr>
            <p:cNvPr id="567" name="Google Shape;567;p14"/>
            <p:cNvSpPr/>
            <p:nvPr/>
          </p:nvSpPr>
          <p:spPr>
            <a:xfrm rot="-5400000">
              <a:off x="7120122" y="3145086"/>
              <a:ext cx="1817660" cy="590931"/>
            </a:xfrm>
            <a:prstGeom prst="rect">
              <a:avLst/>
            </a:prstGeom>
            <a:solidFill>
              <a:srgbClr val="3372E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sz="1800">
                  <a:solidFill>
                    <a:schemeClr val="lt1"/>
                  </a:solidFill>
                  <a:latin typeface="Trebuchet MS" panose="020B0603020202020204" pitchFamily="34" charset="0"/>
                  <a:ea typeface="黑体" panose="02010609060101010101" pitchFamily="49" charset="-122"/>
                  <a:cs typeface="Trebuchet MS"/>
                  <a:sym typeface="Trebuchet MS"/>
                </a:rPr>
                <a:t>密集</a:t>
              </a:r>
              <a:endParaRPr sz="1800">
                <a:solidFill>
                  <a:schemeClr val="lt1"/>
                </a:solidFill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endParaRPr>
            </a:p>
          </p:txBody>
        </p:sp>
        <p:sp>
          <p:nvSpPr>
            <p:cNvPr id="568" name="Google Shape;568;p14"/>
            <p:cNvSpPr/>
            <p:nvPr/>
          </p:nvSpPr>
          <p:spPr>
            <a:xfrm rot="-5400000">
              <a:off x="8831501" y="3145086"/>
              <a:ext cx="1570240" cy="59093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sz="1800">
                  <a:solidFill>
                    <a:schemeClr val="lt1"/>
                  </a:solidFill>
                  <a:latin typeface="Trebuchet MS" panose="020B0603020202020204" pitchFamily="34" charset="0"/>
                  <a:ea typeface="黑体" panose="02010609060101010101" pitchFamily="49" charset="-122"/>
                  <a:cs typeface="Trebuchet MS"/>
                  <a:sym typeface="Trebuchet MS"/>
                </a:rPr>
                <a:t>输出</a:t>
              </a:r>
              <a:endParaRPr sz="1800">
                <a:solidFill>
                  <a:schemeClr val="lt1"/>
                </a:solidFill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endParaRPr>
            </a:p>
          </p:txBody>
        </p:sp>
        <p:sp>
          <p:nvSpPr>
            <p:cNvPr id="569" name="Google Shape;569;p14"/>
            <p:cNvSpPr/>
            <p:nvPr/>
          </p:nvSpPr>
          <p:spPr>
            <a:xfrm rot="-5400000">
              <a:off x="8163385" y="3145086"/>
              <a:ext cx="1318804" cy="590931"/>
            </a:xfrm>
            <a:prstGeom prst="rect">
              <a:avLst/>
            </a:prstGeom>
            <a:solidFill>
              <a:srgbClr val="3372E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sz="1800">
                  <a:solidFill>
                    <a:schemeClr val="lt1"/>
                  </a:solidFill>
                  <a:latin typeface="Trebuchet MS" panose="020B0603020202020204" pitchFamily="34" charset="0"/>
                  <a:ea typeface="黑体" panose="02010609060101010101" pitchFamily="49" charset="-122"/>
                  <a:cs typeface="Trebuchet MS"/>
                  <a:sym typeface="Trebuchet MS"/>
                </a:rPr>
                <a:t>密集</a:t>
              </a:r>
              <a:endParaRPr sz="1800">
                <a:solidFill>
                  <a:schemeClr val="lt1"/>
                </a:solidFill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endParaRPr>
            </a:p>
          </p:txBody>
        </p:sp>
        <p:sp>
          <p:nvSpPr>
            <p:cNvPr id="570" name="Google Shape;570;p14"/>
            <p:cNvSpPr/>
            <p:nvPr/>
          </p:nvSpPr>
          <p:spPr>
            <a:xfrm rot="-5400000">
              <a:off x="2001506" y="3145086"/>
              <a:ext cx="2528871" cy="590931"/>
            </a:xfrm>
            <a:prstGeom prst="rect">
              <a:avLst/>
            </a:prstGeom>
            <a:solidFill>
              <a:srgbClr val="D0591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sz="1800">
                  <a:solidFill>
                    <a:schemeClr val="lt1"/>
                  </a:solidFill>
                  <a:latin typeface="Trebuchet MS" panose="020B0603020202020204" pitchFamily="34" charset="0"/>
                  <a:ea typeface="黑体" panose="02010609060101010101" pitchFamily="49" charset="-122"/>
                  <a:cs typeface="Trebuchet MS"/>
                  <a:sym typeface="Trebuchet MS"/>
                </a:rPr>
                <a:t>最大池化</a:t>
              </a:r>
              <a:endParaRPr sz="1800">
                <a:solidFill>
                  <a:schemeClr val="lt1"/>
                </a:solidFill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endParaRPr>
            </a:p>
          </p:txBody>
        </p:sp>
        <p:sp>
          <p:nvSpPr>
            <p:cNvPr id="571" name="Google Shape;571;p14"/>
            <p:cNvSpPr/>
            <p:nvPr/>
          </p:nvSpPr>
          <p:spPr>
            <a:xfrm rot="-5400000">
              <a:off x="3589176" y="3145086"/>
              <a:ext cx="2528871" cy="590931"/>
            </a:xfrm>
            <a:prstGeom prst="rect">
              <a:avLst/>
            </a:prstGeom>
            <a:solidFill>
              <a:srgbClr val="96969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sz="1800">
                  <a:solidFill>
                    <a:schemeClr val="lt1"/>
                  </a:solidFill>
                  <a:latin typeface="Trebuchet MS" panose="020B0603020202020204" pitchFamily="34" charset="0"/>
                  <a:ea typeface="黑体" panose="02010609060101010101" pitchFamily="49" charset="-122"/>
                  <a:cs typeface="Trebuchet MS"/>
                  <a:sym typeface="Trebuchet MS"/>
                </a:rPr>
                <a:t>Dropout</a:t>
              </a:r>
              <a:endParaRPr>
                <a:latin typeface="Trebuchet MS" panose="020B0603020202020204" pitchFamily="34" charset="0"/>
                <a:ea typeface="黑体" panose="02010609060101010101" pitchFamily="49" charset="-122"/>
              </a:endParaRPr>
            </a:p>
          </p:txBody>
        </p:sp>
        <p:sp>
          <p:nvSpPr>
            <p:cNvPr id="572" name="Google Shape;572;p14"/>
            <p:cNvSpPr/>
            <p:nvPr/>
          </p:nvSpPr>
          <p:spPr>
            <a:xfrm rot="-5400000">
              <a:off x="4383011" y="3145086"/>
              <a:ext cx="2528871" cy="590931"/>
            </a:xfrm>
            <a:prstGeom prst="rect">
              <a:avLst/>
            </a:prstGeom>
            <a:solidFill>
              <a:srgbClr val="D0591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sz="1800">
                  <a:solidFill>
                    <a:schemeClr val="lt1"/>
                  </a:solidFill>
                  <a:latin typeface="Trebuchet MS" panose="020B0603020202020204" pitchFamily="34" charset="0"/>
                  <a:ea typeface="黑体" panose="02010609060101010101" pitchFamily="49" charset="-122"/>
                  <a:cs typeface="Trebuchet MS"/>
                  <a:sym typeface="Trebuchet MS"/>
                </a:rPr>
                <a:t>最大池化</a:t>
              </a:r>
              <a:endParaRPr sz="1800">
                <a:solidFill>
                  <a:schemeClr val="lt1"/>
                </a:solidFill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endParaRPr>
            </a:p>
          </p:txBody>
        </p:sp>
        <p:sp>
          <p:nvSpPr>
            <p:cNvPr id="573" name="Google Shape;573;p14"/>
            <p:cNvSpPr/>
            <p:nvPr/>
          </p:nvSpPr>
          <p:spPr>
            <a:xfrm rot="-5400000">
              <a:off x="5970681" y="3145086"/>
              <a:ext cx="2528871" cy="590931"/>
            </a:xfrm>
            <a:prstGeom prst="rect">
              <a:avLst/>
            </a:prstGeom>
            <a:solidFill>
              <a:srgbClr val="D0591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sz="1800">
                  <a:solidFill>
                    <a:schemeClr val="lt1"/>
                  </a:solidFill>
                  <a:latin typeface="Trebuchet MS" panose="020B0603020202020204" pitchFamily="34" charset="0"/>
                  <a:ea typeface="黑体" panose="02010609060101010101" pitchFamily="49" charset="-122"/>
                  <a:cs typeface="Trebuchet MS"/>
                  <a:sym typeface="Trebuchet MS"/>
                </a:rPr>
                <a:t>最大池化</a:t>
              </a:r>
              <a:endParaRPr>
                <a:latin typeface="Trebuchet MS" panose="020B0603020202020204" pitchFamily="34" charset="0"/>
                <a:ea typeface="黑体" panose="02010609060101010101" pitchFamily="49" charset="-122"/>
              </a:endParaRPr>
            </a:p>
          </p:txBody>
        </p:sp>
        <p:cxnSp>
          <p:nvCxnSpPr>
            <p:cNvPr id="574" name="Google Shape;574;p14"/>
            <p:cNvCxnSpPr/>
            <p:nvPr/>
          </p:nvCxnSpPr>
          <p:spPr>
            <a:xfrm>
              <a:off x="1973737" y="3388134"/>
              <a:ext cx="202904" cy="0"/>
            </a:xfrm>
            <a:prstGeom prst="straightConnector1">
              <a:avLst/>
            </a:prstGeom>
            <a:noFill/>
            <a:ln w="38100" cap="flat" cmpd="sng">
              <a:solidFill>
                <a:schemeClr val="accent4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575" name="Google Shape;575;p14"/>
            <p:cNvCxnSpPr>
              <a:stCxn id="563" idx="2"/>
              <a:endCxn id="570" idx="0"/>
            </p:cNvCxnSpPr>
            <p:nvPr/>
          </p:nvCxnSpPr>
          <p:spPr>
            <a:xfrm>
              <a:off x="2767572" y="3440551"/>
              <a:ext cx="202800" cy="0"/>
            </a:xfrm>
            <a:prstGeom prst="straightConnector1">
              <a:avLst/>
            </a:prstGeom>
            <a:noFill/>
            <a:ln w="38100" cap="flat" cmpd="sng">
              <a:solidFill>
                <a:schemeClr val="accent4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576" name="Google Shape;576;p14"/>
            <p:cNvCxnSpPr>
              <a:stCxn id="570" idx="2"/>
              <a:endCxn id="565" idx="0"/>
            </p:cNvCxnSpPr>
            <p:nvPr/>
          </p:nvCxnSpPr>
          <p:spPr>
            <a:xfrm>
              <a:off x="3561407" y="3440552"/>
              <a:ext cx="202800" cy="0"/>
            </a:xfrm>
            <a:prstGeom prst="straightConnector1">
              <a:avLst/>
            </a:prstGeom>
            <a:noFill/>
            <a:ln w="38100" cap="flat" cmpd="sng">
              <a:solidFill>
                <a:schemeClr val="accent4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577" name="Google Shape;577;p14"/>
            <p:cNvCxnSpPr>
              <a:stCxn id="565" idx="2"/>
              <a:endCxn id="571" idx="0"/>
            </p:cNvCxnSpPr>
            <p:nvPr/>
          </p:nvCxnSpPr>
          <p:spPr>
            <a:xfrm>
              <a:off x="4355242" y="3440552"/>
              <a:ext cx="202800" cy="0"/>
            </a:xfrm>
            <a:prstGeom prst="straightConnector1">
              <a:avLst/>
            </a:prstGeom>
            <a:noFill/>
            <a:ln w="38100" cap="flat" cmpd="sng">
              <a:solidFill>
                <a:schemeClr val="accent4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578" name="Google Shape;578;p14"/>
            <p:cNvCxnSpPr>
              <a:stCxn id="571" idx="2"/>
              <a:endCxn id="572" idx="0"/>
            </p:cNvCxnSpPr>
            <p:nvPr/>
          </p:nvCxnSpPr>
          <p:spPr>
            <a:xfrm>
              <a:off x="5149077" y="3440552"/>
              <a:ext cx="202800" cy="0"/>
            </a:xfrm>
            <a:prstGeom prst="straightConnector1">
              <a:avLst/>
            </a:prstGeom>
            <a:noFill/>
            <a:ln w="38100" cap="flat" cmpd="sng">
              <a:solidFill>
                <a:schemeClr val="accent4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579" name="Google Shape;579;p14"/>
            <p:cNvCxnSpPr>
              <a:stCxn id="572" idx="2"/>
              <a:endCxn id="566" idx="0"/>
            </p:cNvCxnSpPr>
            <p:nvPr/>
          </p:nvCxnSpPr>
          <p:spPr>
            <a:xfrm>
              <a:off x="5942912" y="3440552"/>
              <a:ext cx="202800" cy="0"/>
            </a:xfrm>
            <a:prstGeom prst="straightConnector1">
              <a:avLst/>
            </a:prstGeom>
            <a:noFill/>
            <a:ln w="38100" cap="flat" cmpd="sng">
              <a:solidFill>
                <a:schemeClr val="accent4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580" name="Google Shape;580;p14"/>
            <p:cNvCxnSpPr>
              <a:stCxn id="566" idx="2"/>
              <a:endCxn id="573" idx="0"/>
            </p:cNvCxnSpPr>
            <p:nvPr/>
          </p:nvCxnSpPr>
          <p:spPr>
            <a:xfrm>
              <a:off x="6736747" y="3440552"/>
              <a:ext cx="202800" cy="0"/>
            </a:xfrm>
            <a:prstGeom prst="straightConnector1">
              <a:avLst/>
            </a:prstGeom>
            <a:noFill/>
            <a:ln w="38100" cap="flat" cmpd="sng">
              <a:solidFill>
                <a:schemeClr val="accent4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581" name="Google Shape;581;p14"/>
            <p:cNvCxnSpPr>
              <a:stCxn id="573" idx="2"/>
              <a:endCxn id="567" idx="0"/>
            </p:cNvCxnSpPr>
            <p:nvPr/>
          </p:nvCxnSpPr>
          <p:spPr>
            <a:xfrm>
              <a:off x="7530582" y="3440552"/>
              <a:ext cx="202800" cy="0"/>
            </a:xfrm>
            <a:prstGeom prst="straightConnector1">
              <a:avLst/>
            </a:prstGeom>
            <a:noFill/>
            <a:ln w="38100" cap="flat" cmpd="sng">
              <a:solidFill>
                <a:schemeClr val="accent4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582" name="Google Shape;582;p14"/>
            <p:cNvCxnSpPr>
              <a:stCxn id="567" idx="2"/>
              <a:endCxn id="569" idx="0"/>
            </p:cNvCxnSpPr>
            <p:nvPr/>
          </p:nvCxnSpPr>
          <p:spPr>
            <a:xfrm>
              <a:off x="8324418" y="3440552"/>
              <a:ext cx="202800" cy="0"/>
            </a:xfrm>
            <a:prstGeom prst="straightConnector1">
              <a:avLst/>
            </a:prstGeom>
            <a:noFill/>
            <a:ln w="38100" cap="flat" cmpd="sng">
              <a:solidFill>
                <a:schemeClr val="accent4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583" name="Google Shape;583;p14"/>
            <p:cNvCxnSpPr>
              <a:stCxn id="569" idx="2"/>
              <a:endCxn id="568" idx="0"/>
            </p:cNvCxnSpPr>
            <p:nvPr/>
          </p:nvCxnSpPr>
          <p:spPr>
            <a:xfrm>
              <a:off x="9118253" y="3440552"/>
              <a:ext cx="202800" cy="0"/>
            </a:xfrm>
            <a:prstGeom prst="straightConnector1">
              <a:avLst/>
            </a:prstGeom>
            <a:noFill/>
            <a:ln w="38100" cap="flat" cmpd="sng">
              <a:solidFill>
                <a:schemeClr val="accent4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sp>
        <p:nvSpPr>
          <p:cNvPr id="584" name="Google Shape;584;p14"/>
          <p:cNvSpPr/>
          <p:nvPr/>
        </p:nvSpPr>
        <p:spPr>
          <a:xfrm>
            <a:off x="1988104" y="3946959"/>
            <a:ext cx="6941612" cy="973083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8100000" algn="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85" name="Google Shape;585;p14"/>
          <p:cNvSpPr/>
          <p:nvPr/>
        </p:nvSpPr>
        <p:spPr>
          <a:xfrm>
            <a:off x="674099" y="4885390"/>
            <a:ext cx="1507173" cy="585337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rgbClr val="00734F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rgbClr val="000000"/>
                </a:solidFill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更一般化的特征</a:t>
            </a:r>
            <a:endParaRPr>
              <a:latin typeface="Trebuchet MS" panose="020B0603020202020204" pitchFamily="34" charset="0"/>
              <a:ea typeface="黑体" panose="02010609060101010101" pitchFamily="49" charset="-122"/>
            </a:endParaRPr>
          </a:p>
        </p:txBody>
      </p:sp>
      <p:sp>
        <p:nvSpPr>
          <p:cNvPr id="586" name="Google Shape;586;p14"/>
          <p:cNvSpPr/>
          <p:nvPr/>
        </p:nvSpPr>
        <p:spPr>
          <a:xfrm>
            <a:off x="8752785" y="4762250"/>
            <a:ext cx="1507173" cy="585337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rgbClr val="00734F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rgbClr val="000000"/>
                </a:solidFill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更具体化的特征</a:t>
            </a:r>
            <a:endParaRPr>
              <a:latin typeface="Trebuchet MS" panose="020B0603020202020204" pitchFamily="34" charset="0"/>
              <a:ea typeface="黑体" panose="02010609060101010101" pitchFamily="49" charset="-122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7E6F6F5-DDB2-4213-8AE3-36AD6953EB5F}"/>
              </a:ext>
            </a:extLst>
          </p:cNvPr>
          <p:cNvSpPr txBox="1"/>
          <p:nvPr/>
        </p:nvSpPr>
        <p:spPr>
          <a:xfrm>
            <a:off x="1" y="5972145"/>
            <a:ext cx="4140200" cy="20005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</p:spPr>
        <p:txBody>
          <a:bodyPr wrap="square">
            <a:spAutoFit/>
          </a:bodyPr>
          <a:lstStyle/>
          <a:p>
            <a:pPr marL="0" marR="0" lvl="0" indent="0" algn="l" defTabSz="15237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7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anose="020B0604020202020204" pitchFamily="34" charset="0"/>
                <a:ea typeface="SimHei" panose="02010609060101010101" pitchFamily="49" charset="-122"/>
                <a:cs typeface="Arial" panose="020B0604020202020204" pitchFamily="34" charset="0"/>
                <a:sym typeface="Arial"/>
              </a:rPr>
              <a:t>Copyright © 2024 NVIDIA Corporation. </a:t>
            </a:r>
            <a:r>
              <a:rPr kumimoji="0" lang="zh-CN" altLang="en-US" sz="7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anose="020B0604020202020204" pitchFamily="34" charset="0"/>
                <a:ea typeface="SimHei" panose="02010609060101010101" pitchFamily="49" charset="-122"/>
                <a:cs typeface="Arial" panose="020B0604020202020204" pitchFamily="34" charset="0"/>
                <a:sym typeface="Arial"/>
              </a:rPr>
              <a:t>本材料是 </a:t>
            </a:r>
            <a:r>
              <a:rPr kumimoji="0" lang="en-US" altLang="zh-CN" sz="7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anose="020B0604020202020204" pitchFamily="34" charset="0"/>
                <a:ea typeface="SimHei" panose="02010609060101010101" pitchFamily="49" charset="-122"/>
                <a:cs typeface="Arial" panose="020B0604020202020204" pitchFamily="34" charset="0"/>
                <a:sym typeface="Arial"/>
              </a:rPr>
              <a:t>NVIDIA </a:t>
            </a:r>
            <a:r>
              <a:rPr kumimoji="0" lang="zh-CN" altLang="en-US" sz="7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anose="020B0604020202020204" pitchFamily="34" charset="0"/>
                <a:ea typeface="SimHei" panose="02010609060101010101" pitchFamily="49" charset="-122"/>
                <a:cs typeface="Arial" panose="020B0604020202020204" pitchFamily="34" charset="0"/>
                <a:sym typeface="Arial"/>
              </a:rPr>
              <a:t>的专有信息，未经 </a:t>
            </a:r>
            <a:r>
              <a:rPr kumimoji="0" lang="en-US" altLang="zh-CN" sz="7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anose="020B0604020202020204" pitchFamily="34" charset="0"/>
                <a:ea typeface="SimHei" panose="02010609060101010101" pitchFamily="49" charset="-122"/>
                <a:cs typeface="Arial" panose="020B0604020202020204" pitchFamily="34" charset="0"/>
                <a:sym typeface="Arial"/>
              </a:rPr>
              <a:t>NVIDIA </a:t>
            </a:r>
            <a:r>
              <a:rPr kumimoji="0" lang="zh-CN" altLang="en-US" sz="7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anose="020B0604020202020204" pitchFamily="34" charset="0"/>
                <a:ea typeface="SimHei" panose="02010609060101010101" pitchFamily="49" charset="-122"/>
                <a:cs typeface="Arial" panose="020B0604020202020204" pitchFamily="34" charset="0"/>
                <a:sym typeface="Arial"/>
              </a:rPr>
              <a:t>授权不得分发。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p15"/>
          <p:cNvSpPr txBox="1">
            <a:spLocks noGrp="1"/>
          </p:cNvSpPr>
          <p:nvPr>
            <p:ph type="title"/>
          </p:nvPr>
        </p:nvSpPr>
        <p:spPr>
          <a:xfrm>
            <a:off x="498348" y="661226"/>
            <a:ext cx="9976104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dirty="0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迁移学习</a:t>
            </a:r>
            <a:endParaRPr dirty="0">
              <a:latin typeface="Trebuchet MS" panose="020B0603020202020204" pitchFamily="34" charset="0"/>
              <a:ea typeface="黑体" panose="02010609060101010101" pitchFamily="49" charset="-122"/>
              <a:cs typeface="Trebuchet MS"/>
              <a:sym typeface="Trebuchet MS"/>
            </a:endParaRPr>
          </a:p>
        </p:txBody>
      </p:sp>
      <p:pic>
        <p:nvPicPr>
          <p:cNvPr id="593" name="Google Shape;593;p15" descr="Close-up of a real snowflake"/>
          <p:cNvPicPr preferRelativeResize="0"/>
          <p:nvPr/>
        </p:nvPicPr>
        <p:blipFill rotWithShape="1">
          <a:blip r:embed="rId3">
            <a:alphaModFix/>
          </a:blip>
          <a:srcRect l="1" t="21208" b="22790"/>
          <a:stretch/>
        </p:blipFill>
        <p:spPr>
          <a:xfrm>
            <a:off x="525780" y="1708796"/>
            <a:ext cx="9948672" cy="3718925"/>
          </a:xfrm>
          <a:prstGeom prst="rect">
            <a:avLst/>
          </a:prstGeom>
          <a:noFill/>
          <a:ln>
            <a:noFill/>
          </a:ln>
        </p:spPr>
      </p:pic>
      <p:sp>
        <p:nvSpPr>
          <p:cNvPr id="594" name="Google Shape;594;p15"/>
          <p:cNvSpPr txBox="1">
            <a:spLocks noGrp="1"/>
          </p:cNvSpPr>
          <p:nvPr>
            <p:ph type="body" idx="2"/>
          </p:nvPr>
        </p:nvSpPr>
        <p:spPr>
          <a:xfrm>
            <a:off x="498348" y="1226875"/>
            <a:ext cx="9976104" cy="525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ebuchet MS"/>
              <a:buNone/>
            </a:pPr>
            <a:r>
              <a:rPr lang="zh-CN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冻结模型？</a:t>
            </a:r>
            <a:endParaRPr>
              <a:latin typeface="Trebuchet MS" panose="020B0603020202020204" pitchFamily="34" charset="0"/>
              <a:ea typeface="黑体" panose="02010609060101010101" pitchFamily="49" charset="-122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4687A7-0DF0-47A6-9C36-3E7B011A8992}"/>
              </a:ext>
            </a:extLst>
          </p:cNvPr>
          <p:cNvSpPr txBox="1"/>
          <p:nvPr/>
        </p:nvSpPr>
        <p:spPr>
          <a:xfrm>
            <a:off x="1" y="5972145"/>
            <a:ext cx="4140200" cy="20005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</p:spPr>
        <p:txBody>
          <a:bodyPr wrap="square">
            <a:spAutoFit/>
          </a:bodyPr>
          <a:lstStyle/>
          <a:p>
            <a:pPr marL="0" marR="0" lvl="0" indent="0" algn="l" defTabSz="15237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7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anose="020B0604020202020204" pitchFamily="34" charset="0"/>
                <a:ea typeface="SimHei" panose="02010609060101010101" pitchFamily="49" charset="-122"/>
                <a:cs typeface="Arial" panose="020B0604020202020204" pitchFamily="34" charset="0"/>
                <a:sym typeface="Arial"/>
              </a:rPr>
              <a:t>Copyright © 2024 NVIDIA Corporation. </a:t>
            </a:r>
            <a:r>
              <a:rPr kumimoji="0" lang="zh-CN" altLang="en-US" sz="7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anose="020B0604020202020204" pitchFamily="34" charset="0"/>
                <a:ea typeface="SimHei" panose="02010609060101010101" pitchFamily="49" charset="-122"/>
                <a:cs typeface="Arial" panose="020B0604020202020204" pitchFamily="34" charset="0"/>
                <a:sym typeface="Arial"/>
              </a:rPr>
              <a:t>本材料是 </a:t>
            </a:r>
            <a:r>
              <a:rPr kumimoji="0" lang="en-US" altLang="zh-CN" sz="7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anose="020B0604020202020204" pitchFamily="34" charset="0"/>
                <a:ea typeface="SimHei" panose="02010609060101010101" pitchFamily="49" charset="-122"/>
                <a:cs typeface="Arial" panose="020B0604020202020204" pitchFamily="34" charset="0"/>
                <a:sym typeface="Arial"/>
              </a:rPr>
              <a:t>NVIDIA </a:t>
            </a:r>
            <a:r>
              <a:rPr kumimoji="0" lang="zh-CN" altLang="en-US" sz="7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anose="020B0604020202020204" pitchFamily="34" charset="0"/>
                <a:ea typeface="SimHei" panose="02010609060101010101" pitchFamily="49" charset="-122"/>
                <a:cs typeface="Arial" panose="020B0604020202020204" pitchFamily="34" charset="0"/>
                <a:sym typeface="Arial"/>
              </a:rPr>
              <a:t>的专有信息，未经 </a:t>
            </a:r>
            <a:r>
              <a:rPr kumimoji="0" lang="en-US" altLang="zh-CN" sz="7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anose="020B0604020202020204" pitchFamily="34" charset="0"/>
                <a:ea typeface="SimHei" panose="02010609060101010101" pitchFamily="49" charset="-122"/>
                <a:cs typeface="Arial" panose="020B0604020202020204" pitchFamily="34" charset="0"/>
                <a:sym typeface="Arial"/>
              </a:rPr>
              <a:t>NVIDIA </a:t>
            </a:r>
            <a:r>
              <a:rPr kumimoji="0" lang="zh-CN" altLang="en-US" sz="7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anose="020B0604020202020204" pitchFamily="34" charset="0"/>
                <a:ea typeface="SimHei" panose="02010609060101010101" pitchFamily="49" charset="-122"/>
                <a:cs typeface="Arial" panose="020B0604020202020204" pitchFamily="34" charset="0"/>
                <a:sym typeface="Arial"/>
              </a:rPr>
              <a:t>授权不得分发。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16"/>
          <p:cNvSpPr txBox="1">
            <a:spLocks noGrp="1"/>
          </p:cNvSpPr>
          <p:nvPr>
            <p:ph type="title"/>
          </p:nvPr>
        </p:nvSpPr>
        <p:spPr>
          <a:xfrm>
            <a:off x="498348" y="661226"/>
            <a:ext cx="9976104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dirty="0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迁移学习</a:t>
            </a:r>
            <a:endParaRPr dirty="0">
              <a:latin typeface="Trebuchet MS" panose="020B0603020202020204" pitchFamily="34" charset="0"/>
              <a:ea typeface="黑体" panose="02010609060101010101" pitchFamily="49" charset="-122"/>
              <a:cs typeface="Trebuchet MS"/>
              <a:sym typeface="Trebuchet MS"/>
            </a:endParaRPr>
          </a:p>
        </p:txBody>
      </p:sp>
      <p:pic>
        <p:nvPicPr>
          <p:cNvPr id="601" name="Google Shape;601;p16"/>
          <p:cNvPicPr preferRelativeResize="0"/>
          <p:nvPr/>
        </p:nvPicPr>
        <p:blipFill rotWithShape="1">
          <a:blip r:embed="rId3">
            <a:alphaModFix/>
          </a:blip>
          <a:srcRect l="32576" t="31145" r="49999" b="27272"/>
          <a:stretch/>
        </p:blipFill>
        <p:spPr>
          <a:xfrm>
            <a:off x="706582" y="2021031"/>
            <a:ext cx="2512684" cy="3373005"/>
          </a:xfrm>
          <a:prstGeom prst="rect">
            <a:avLst/>
          </a:prstGeom>
          <a:noFill/>
          <a:ln>
            <a:noFill/>
          </a:ln>
        </p:spPr>
      </p:pic>
      <p:pic>
        <p:nvPicPr>
          <p:cNvPr id="602" name="Google Shape;602;p16"/>
          <p:cNvPicPr preferRelativeResize="0"/>
          <p:nvPr/>
        </p:nvPicPr>
        <p:blipFill rotWithShape="1">
          <a:blip r:embed="rId4">
            <a:alphaModFix/>
          </a:blip>
          <a:srcRect l="32661" t="29630" r="50474" b="28788"/>
          <a:stretch/>
        </p:blipFill>
        <p:spPr>
          <a:xfrm>
            <a:off x="4203146" y="2021031"/>
            <a:ext cx="2432162" cy="3373004"/>
          </a:xfrm>
          <a:prstGeom prst="rect">
            <a:avLst/>
          </a:prstGeom>
          <a:noFill/>
          <a:ln>
            <a:noFill/>
          </a:ln>
        </p:spPr>
      </p:pic>
      <p:pic>
        <p:nvPicPr>
          <p:cNvPr id="603" name="Google Shape;603;p16"/>
          <p:cNvPicPr preferRelativeResize="0"/>
          <p:nvPr/>
        </p:nvPicPr>
        <p:blipFill rotWithShape="1">
          <a:blip r:embed="rId5">
            <a:alphaModFix/>
          </a:blip>
          <a:srcRect l="32387" t="30640" r="50000" b="27778"/>
          <a:stretch/>
        </p:blipFill>
        <p:spPr>
          <a:xfrm>
            <a:off x="7619188" y="2021031"/>
            <a:ext cx="2539996" cy="337300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9608C23-3FAB-4C5D-90D4-6CE53A665647}"/>
              </a:ext>
            </a:extLst>
          </p:cNvPr>
          <p:cNvSpPr txBox="1"/>
          <p:nvPr/>
        </p:nvSpPr>
        <p:spPr>
          <a:xfrm>
            <a:off x="1" y="5972145"/>
            <a:ext cx="4140200" cy="20005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</p:spPr>
        <p:txBody>
          <a:bodyPr wrap="square">
            <a:spAutoFit/>
          </a:bodyPr>
          <a:lstStyle/>
          <a:p>
            <a:pPr marL="0" marR="0" lvl="0" indent="0" algn="l" defTabSz="15237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7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anose="020B0604020202020204" pitchFamily="34" charset="0"/>
                <a:ea typeface="SimHei" panose="02010609060101010101" pitchFamily="49" charset="-122"/>
                <a:cs typeface="Arial" panose="020B0604020202020204" pitchFamily="34" charset="0"/>
                <a:sym typeface="Arial"/>
              </a:rPr>
              <a:t>Copyright © 2024 NVIDIA Corporation. </a:t>
            </a:r>
            <a:r>
              <a:rPr kumimoji="0" lang="zh-CN" altLang="en-US" sz="7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anose="020B0604020202020204" pitchFamily="34" charset="0"/>
                <a:ea typeface="SimHei" panose="02010609060101010101" pitchFamily="49" charset="-122"/>
                <a:cs typeface="Arial" panose="020B0604020202020204" pitchFamily="34" charset="0"/>
                <a:sym typeface="Arial"/>
              </a:rPr>
              <a:t>本材料是 </a:t>
            </a:r>
            <a:r>
              <a:rPr kumimoji="0" lang="en-US" altLang="zh-CN" sz="7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anose="020B0604020202020204" pitchFamily="34" charset="0"/>
                <a:ea typeface="SimHei" panose="02010609060101010101" pitchFamily="49" charset="-122"/>
                <a:cs typeface="Arial" panose="020B0604020202020204" pitchFamily="34" charset="0"/>
                <a:sym typeface="Arial"/>
              </a:rPr>
              <a:t>NVIDIA </a:t>
            </a:r>
            <a:r>
              <a:rPr kumimoji="0" lang="zh-CN" altLang="en-US" sz="7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anose="020B0604020202020204" pitchFamily="34" charset="0"/>
                <a:ea typeface="SimHei" panose="02010609060101010101" pitchFamily="49" charset="-122"/>
                <a:cs typeface="Arial" panose="020B0604020202020204" pitchFamily="34" charset="0"/>
                <a:sym typeface="Arial"/>
              </a:rPr>
              <a:t>的专有信息，未经 </a:t>
            </a:r>
            <a:r>
              <a:rPr kumimoji="0" lang="en-US" altLang="zh-CN" sz="7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anose="020B0604020202020204" pitchFamily="34" charset="0"/>
                <a:ea typeface="SimHei" panose="02010609060101010101" pitchFamily="49" charset="-122"/>
                <a:cs typeface="Arial" panose="020B0604020202020204" pitchFamily="34" charset="0"/>
                <a:sym typeface="Arial"/>
              </a:rPr>
              <a:t>NVIDIA </a:t>
            </a:r>
            <a:r>
              <a:rPr kumimoji="0" lang="zh-CN" altLang="en-US" sz="7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anose="020B0604020202020204" pitchFamily="34" charset="0"/>
                <a:ea typeface="SimHei" panose="02010609060101010101" pitchFamily="49" charset="-122"/>
                <a:cs typeface="Arial" panose="020B0604020202020204" pitchFamily="34" charset="0"/>
                <a:sym typeface="Arial"/>
              </a:rPr>
              <a:t>授权不得分发。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17"/>
          <p:cNvSpPr txBox="1">
            <a:spLocks noGrp="1"/>
          </p:cNvSpPr>
          <p:nvPr>
            <p:ph type="title"/>
          </p:nvPr>
        </p:nvSpPr>
        <p:spPr>
          <a:xfrm>
            <a:off x="498348" y="2790635"/>
            <a:ext cx="9976104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dirty="0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我们开始吧！</a:t>
            </a:r>
            <a:endParaRPr dirty="0">
              <a:latin typeface="Trebuchet MS" panose="020B0603020202020204" pitchFamily="34" charset="0"/>
              <a:ea typeface="黑体" panose="02010609060101010101" pitchFamily="49" charset="-122"/>
              <a:cs typeface="Trebuchet MS"/>
              <a:sym typeface="Trebuchet M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D4094B1-5C9F-4A9D-BEE5-B4145BC69503}"/>
              </a:ext>
            </a:extLst>
          </p:cNvPr>
          <p:cNvGrpSpPr/>
          <p:nvPr/>
        </p:nvGrpSpPr>
        <p:grpSpPr>
          <a:xfrm>
            <a:off x="423081" y="5227093"/>
            <a:ext cx="6553770" cy="655092"/>
            <a:chOff x="423081" y="5227093"/>
            <a:chExt cx="6553770" cy="655092"/>
          </a:xfrm>
        </p:grpSpPr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B8B6FD6C-E06E-4044-95A9-52094C02F132}"/>
                </a:ext>
              </a:extLst>
            </p:cNvPr>
            <p:cNvSpPr/>
            <p:nvPr/>
          </p:nvSpPr>
          <p:spPr>
            <a:xfrm>
              <a:off x="423081" y="5227093"/>
              <a:ext cx="3302758" cy="655092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endParaRPr>
            </a:p>
          </p:txBody>
        </p:sp>
        <p:sp>
          <p:nvSpPr>
            <p:cNvPr id="937" name="Google Shape;937;p41"/>
            <p:cNvSpPr txBox="1"/>
            <p:nvPr/>
          </p:nvSpPr>
          <p:spPr>
            <a:xfrm>
              <a:off x="474826" y="5300870"/>
              <a:ext cx="6502025" cy="40006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zh-CN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76B900"/>
                  </a:solidFill>
                  <a:effectLst/>
                  <a:uLnTx/>
                  <a:uFillTx/>
                  <a:latin typeface="Trebuchet MS" panose="020B0603020202020204" pitchFamily="34" charset="0"/>
                  <a:ea typeface="黑体" panose="02010609060101010101" pitchFamily="49" charset="-122"/>
                  <a:cs typeface="Trebuchet MS"/>
                  <a:sym typeface="Trebuchet MS"/>
                </a:rPr>
                <a:t>学习更多 </a:t>
              </a:r>
              <a:r>
                <a:rPr kumimoji="0" lang="en-US" altLang="zh-CN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76B900"/>
                  </a:solidFill>
                  <a:effectLst/>
                  <a:uLnTx/>
                  <a:uFillTx/>
                  <a:latin typeface="Trebuchet MS" panose="020B0603020202020204" pitchFamily="34" charset="0"/>
                  <a:ea typeface="黑体" panose="02010609060101010101" pitchFamily="49" charset="-122"/>
                  <a:cs typeface="Trebuchet MS"/>
                  <a:sym typeface="Trebuchet MS"/>
                </a:rPr>
                <a:t>DLI </a:t>
              </a:r>
              <a:r>
                <a:rPr kumimoji="0" lang="zh-CN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76B900"/>
                  </a:solidFill>
                  <a:effectLst/>
                  <a:uLnTx/>
                  <a:uFillTx/>
                  <a:latin typeface="Trebuchet MS" panose="020B0603020202020204" pitchFamily="34" charset="0"/>
                  <a:ea typeface="黑体" panose="02010609060101010101" pitchFamily="49" charset="-122"/>
                  <a:cs typeface="Trebuchet MS"/>
                  <a:sym typeface="Trebuchet MS"/>
                </a:rPr>
                <a:t>课程，请访问 </a:t>
              </a:r>
              <a:r>
                <a:rPr lang="en-US" altLang="zh-CN" sz="2000" dirty="0">
                  <a:solidFill>
                    <a:srgbClr val="76B900"/>
                  </a:solidFill>
                  <a:latin typeface="Trebuchet MS" panose="020B0603020202020204" pitchFamily="34" charset="0"/>
                  <a:ea typeface="黑体" panose="02010609060101010101" pitchFamily="49" charset="-122"/>
                  <a:cs typeface="Trebuchet MS"/>
                  <a:sym typeface="Trebuchet MS"/>
                </a:rPr>
                <a:t>n</a:t>
              </a: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76B900"/>
                  </a:solidFill>
                  <a:effectLst/>
                  <a:uLnTx/>
                  <a:uFillTx/>
                  <a:latin typeface="Trebuchet MS" panose="020B0603020202020204" pitchFamily="34" charset="0"/>
                  <a:ea typeface="黑体" panose="02010609060101010101" pitchFamily="49" charset="-122"/>
                  <a:cs typeface="Trebuchet MS"/>
                  <a:sym typeface="Trebuchet MS"/>
                </a:rPr>
                <a:t>vidia.cn/DLI</a:t>
              </a:r>
              <a:endParaRPr kumimoji="0" sz="2000" b="0" i="0" u="none" strike="noStrike" kern="0" cap="none" spc="0" normalizeH="0" baseline="0" noProof="0" dirty="0">
                <a:ln>
                  <a:noFill/>
                </a:ln>
                <a:solidFill>
                  <a:srgbClr val="76B900"/>
                </a:solidFill>
                <a:effectLst/>
                <a:uLnTx/>
                <a:uFillTx/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BE9E6"/>
            </a:gs>
            <a:gs pos="100000">
              <a:srgbClr val="C9C5C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"/>
          <p:cNvSpPr/>
          <p:nvPr/>
        </p:nvSpPr>
        <p:spPr>
          <a:xfrm>
            <a:off x="0" y="1817528"/>
            <a:ext cx="10972800" cy="3695347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chemeClr val="lt2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15" name="Google Shape;315;p2"/>
          <p:cNvPicPr preferRelativeResize="0"/>
          <p:nvPr/>
        </p:nvPicPr>
        <p:blipFill rotWithShape="1">
          <a:blip r:embed="rId3">
            <a:alphaModFix/>
          </a:blip>
          <a:srcRect t="1538" b="-1538"/>
          <a:stretch/>
        </p:blipFill>
        <p:spPr>
          <a:xfrm>
            <a:off x="0" y="5513832"/>
            <a:ext cx="10972800" cy="66865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6" name="Google Shape;316;p2"/>
          <p:cNvCxnSpPr/>
          <p:nvPr/>
        </p:nvCxnSpPr>
        <p:spPr>
          <a:xfrm>
            <a:off x="0" y="5515571"/>
            <a:ext cx="10972800" cy="0"/>
          </a:xfrm>
          <a:prstGeom prst="straightConnector1">
            <a:avLst/>
          </a:prstGeom>
          <a:noFill/>
          <a:ln w="12700" cap="flat" cmpd="sng">
            <a:solidFill>
              <a:srgbClr val="000001">
                <a:alpha val="200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17" name="Google Shape;317;p2"/>
          <p:cNvCxnSpPr/>
          <p:nvPr/>
        </p:nvCxnSpPr>
        <p:spPr>
          <a:xfrm>
            <a:off x="1308506" y="1662379"/>
            <a:ext cx="8646770" cy="0"/>
          </a:xfrm>
          <a:prstGeom prst="straightConnector1">
            <a:avLst/>
          </a:prstGeom>
          <a:noFill/>
          <a:ln w="317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18" name="Google Shape;318;p2"/>
          <p:cNvSpPr/>
          <p:nvPr/>
        </p:nvSpPr>
        <p:spPr>
          <a:xfrm>
            <a:off x="1" y="0"/>
            <a:ext cx="10972526" cy="6172200"/>
          </a:xfrm>
          <a:prstGeom prst="rect">
            <a:avLst/>
          </a:prstGeom>
          <a:gradFill>
            <a:gsLst>
              <a:gs pos="0">
                <a:srgbClr val="EBE9E6"/>
              </a:gs>
              <a:gs pos="100000">
                <a:srgbClr val="C9C5C0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319" name="Google Shape;319;p2"/>
          <p:cNvSpPr/>
          <p:nvPr/>
        </p:nvSpPr>
        <p:spPr>
          <a:xfrm>
            <a:off x="0" y="1817528"/>
            <a:ext cx="10972800" cy="3695347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chemeClr val="lt2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320" name="Google Shape;320;p2"/>
          <p:cNvSpPr txBox="1">
            <a:spLocks noGrp="1"/>
          </p:cNvSpPr>
          <p:nvPr>
            <p:ph type="title"/>
          </p:nvPr>
        </p:nvSpPr>
        <p:spPr>
          <a:xfrm>
            <a:off x="1306421" y="2072742"/>
            <a:ext cx="2944883" cy="24067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icrosoft YaHei"/>
              <a:buNone/>
            </a:pPr>
            <a:r>
              <a:rPr lang="zh-CN" sz="3200">
                <a:solidFill>
                  <a:schemeClr val="dk1"/>
                </a:solidFill>
                <a:latin typeface="Trebuchet MS" panose="020B0603020202020204" pitchFamily="34" charset="0"/>
                <a:ea typeface="黑体" panose="02010609060101010101" pitchFamily="49" charset="-122"/>
                <a:cs typeface="Microsoft YaHei"/>
                <a:sym typeface="Microsoft YaHei"/>
              </a:rPr>
              <a:t>课程议题</a:t>
            </a:r>
            <a:endParaRPr sz="3200">
              <a:solidFill>
                <a:schemeClr val="dk1"/>
              </a:solidFill>
              <a:latin typeface="Trebuchet MS" panose="020B0603020202020204" pitchFamily="34" charset="0"/>
              <a:ea typeface="黑体" panose="02010609060101010101" pitchFamily="49" charset="-122"/>
              <a:cs typeface="Microsoft YaHei"/>
              <a:sym typeface="Microsoft YaHei"/>
            </a:endParaRPr>
          </a:p>
        </p:txBody>
      </p:sp>
      <p:cxnSp>
        <p:nvCxnSpPr>
          <p:cNvPr id="321" name="Google Shape;321;p2"/>
          <p:cNvCxnSpPr/>
          <p:nvPr/>
        </p:nvCxnSpPr>
        <p:spPr>
          <a:xfrm>
            <a:off x="1306421" y="1931887"/>
            <a:ext cx="2944884" cy="0"/>
          </a:xfrm>
          <a:prstGeom prst="straightConnector1">
            <a:avLst/>
          </a:prstGeom>
          <a:noFill/>
          <a:ln w="317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22" name="Google Shape;322;p2"/>
          <p:cNvSpPr txBox="1"/>
          <p:nvPr/>
        </p:nvSpPr>
        <p:spPr>
          <a:xfrm>
            <a:off x="1306422" y="2810246"/>
            <a:ext cx="3177141" cy="9443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endParaRPr sz="3200" b="0" i="0" u="none" strike="noStrike" cap="none">
              <a:solidFill>
                <a:srgbClr val="00000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pic>
        <p:nvPicPr>
          <p:cNvPr id="323" name="Google Shape;323;p2"/>
          <p:cNvPicPr preferRelativeResize="0"/>
          <p:nvPr/>
        </p:nvPicPr>
        <p:blipFill rotWithShape="1">
          <a:blip r:embed="rId3">
            <a:alphaModFix/>
          </a:blip>
          <a:srcRect t="1538" b="-1538"/>
          <a:stretch/>
        </p:blipFill>
        <p:spPr>
          <a:xfrm>
            <a:off x="0" y="5513832"/>
            <a:ext cx="10972800" cy="66865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24" name="Google Shape;324;p2"/>
          <p:cNvCxnSpPr/>
          <p:nvPr/>
        </p:nvCxnSpPr>
        <p:spPr>
          <a:xfrm>
            <a:off x="0" y="5515571"/>
            <a:ext cx="10972800" cy="0"/>
          </a:xfrm>
          <a:prstGeom prst="straightConnector1">
            <a:avLst/>
          </a:prstGeom>
          <a:noFill/>
          <a:ln w="12700" cap="flat" cmpd="sng">
            <a:solidFill>
              <a:srgbClr val="000001">
                <a:alpha val="200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325" name="Google Shape;325;p2"/>
          <p:cNvGrpSpPr/>
          <p:nvPr/>
        </p:nvGrpSpPr>
        <p:grpSpPr>
          <a:xfrm>
            <a:off x="4627721" y="808936"/>
            <a:ext cx="5322094" cy="4001400"/>
            <a:chOff x="0" y="85989"/>
            <a:chExt cx="5322094" cy="4001400"/>
          </a:xfrm>
        </p:grpSpPr>
        <p:sp>
          <p:nvSpPr>
            <p:cNvPr id="326" name="Google Shape;326;p2"/>
            <p:cNvSpPr/>
            <p:nvPr/>
          </p:nvSpPr>
          <p:spPr>
            <a:xfrm>
              <a:off x="0" y="307389"/>
              <a:ext cx="5322094" cy="378000"/>
            </a:xfrm>
            <a:prstGeom prst="rect">
              <a:avLst/>
            </a:prstGeom>
            <a:solidFill>
              <a:schemeClr val="lt1">
                <a:alpha val="89803"/>
              </a:schemeClr>
            </a:solidFill>
            <a:ln w="9525" cap="flat" cmpd="sng">
              <a:solidFill>
                <a:srgbClr val="B71B4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266104" y="85989"/>
              <a:ext cx="3725465" cy="4428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rgbClr val="C62B49"/>
                </a:gs>
                <a:gs pos="69000">
                  <a:srgbClr val="B2012E"/>
                </a:gs>
                <a:gs pos="100000">
                  <a:srgbClr val="A8022B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"/>
            <p:cNvSpPr txBox="1"/>
            <p:nvPr/>
          </p:nvSpPr>
          <p:spPr>
            <a:xfrm>
              <a:off x="287720" y="107605"/>
              <a:ext cx="3682233" cy="3995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40800" tIns="0" rIns="140800" bIns="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500"/>
                <a:buFont typeface="Trebuchet MS"/>
                <a:buNone/>
              </a:pPr>
              <a:r>
                <a:rPr lang="zh-CN" sz="1500" dirty="0">
                  <a:solidFill>
                    <a:schemeClr val="lt1"/>
                  </a:solidFill>
                  <a:latin typeface="Trebuchet MS" panose="020B0603020202020204" pitchFamily="34" charset="0"/>
                  <a:ea typeface="黑体" panose="02010609060101010101" pitchFamily="49" charset="-122"/>
                  <a:cs typeface="Trebuchet MS"/>
                  <a:sym typeface="Trebuchet MS"/>
                </a:rPr>
                <a:t>第</a:t>
              </a:r>
              <a:r>
                <a:rPr lang="en-US" altLang="zh-CN" sz="1500" dirty="0">
                  <a:solidFill>
                    <a:schemeClr val="lt1"/>
                  </a:solidFill>
                  <a:latin typeface="Trebuchet MS" panose="020B0603020202020204" pitchFamily="34" charset="0"/>
                  <a:ea typeface="黑体" panose="02010609060101010101" pitchFamily="49" charset="-122"/>
                  <a:cs typeface="Trebuchet MS"/>
                  <a:sym typeface="Trebuchet MS"/>
                </a:rPr>
                <a:t> </a:t>
              </a:r>
              <a:r>
                <a:rPr lang="zh-CN" sz="1500" dirty="0">
                  <a:solidFill>
                    <a:schemeClr val="lt1"/>
                  </a:solidFill>
                  <a:latin typeface="Trebuchet MS" panose="020B0603020202020204" pitchFamily="34" charset="0"/>
                  <a:ea typeface="黑体" panose="02010609060101010101" pitchFamily="49" charset="-122"/>
                  <a:cs typeface="Trebuchet MS"/>
                  <a:sym typeface="Trebuchet MS"/>
                </a:rPr>
                <a:t>1</a:t>
              </a:r>
              <a:r>
                <a:rPr lang="en-US" altLang="zh-CN" sz="1500" dirty="0">
                  <a:solidFill>
                    <a:schemeClr val="lt1"/>
                  </a:solidFill>
                  <a:latin typeface="Trebuchet MS" panose="020B0603020202020204" pitchFamily="34" charset="0"/>
                  <a:ea typeface="黑体" panose="02010609060101010101" pitchFamily="49" charset="-122"/>
                  <a:cs typeface="Trebuchet MS"/>
                  <a:sym typeface="Trebuchet MS"/>
                </a:rPr>
                <a:t> </a:t>
              </a:r>
              <a:r>
                <a:rPr lang="zh-CN" sz="1500" dirty="0">
                  <a:solidFill>
                    <a:schemeClr val="lt1"/>
                  </a:solidFill>
                  <a:latin typeface="Trebuchet MS" panose="020B0603020202020204" pitchFamily="34" charset="0"/>
                  <a:ea typeface="黑体" panose="02010609060101010101" pitchFamily="49" charset="-122"/>
                  <a:cs typeface="Trebuchet MS"/>
                  <a:sym typeface="Trebuchet MS"/>
                </a:rPr>
                <a:t>部分：深度学习简介</a:t>
              </a:r>
              <a:endParaRPr sz="1500" dirty="0">
                <a:solidFill>
                  <a:schemeClr val="lt1"/>
                </a:solidFill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endParaRPr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0" y="987789"/>
              <a:ext cx="5322094" cy="378000"/>
            </a:xfrm>
            <a:prstGeom prst="rect">
              <a:avLst/>
            </a:prstGeom>
            <a:solidFill>
              <a:schemeClr val="lt1">
                <a:alpha val="89803"/>
              </a:schemeClr>
            </a:solidFill>
            <a:ln w="9525" cap="flat" cmpd="sng">
              <a:solidFill>
                <a:srgbClr val="B71B4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266104" y="766389"/>
              <a:ext cx="3725465" cy="4428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rgbClr val="C62B49"/>
                </a:gs>
                <a:gs pos="69000">
                  <a:srgbClr val="B2012E"/>
                </a:gs>
                <a:gs pos="100000">
                  <a:srgbClr val="A8022B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"/>
            <p:cNvSpPr txBox="1"/>
            <p:nvPr/>
          </p:nvSpPr>
          <p:spPr>
            <a:xfrm>
              <a:off x="287720" y="788005"/>
              <a:ext cx="3682233" cy="3995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40800" tIns="0" rIns="140800" bIns="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500"/>
                <a:buFont typeface="Trebuchet MS"/>
                <a:buNone/>
              </a:pPr>
              <a:r>
                <a:rPr lang="zh-CN" sz="1500" dirty="0">
                  <a:solidFill>
                    <a:schemeClr val="lt1"/>
                  </a:solidFill>
                  <a:latin typeface="Trebuchet MS" panose="020B0603020202020204" pitchFamily="34" charset="0"/>
                  <a:ea typeface="黑体" panose="02010609060101010101" pitchFamily="49" charset="-122"/>
                  <a:cs typeface="Trebuchet MS"/>
                  <a:sym typeface="Trebuchet MS"/>
                </a:rPr>
                <a:t>第</a:t>
              </a:r>
              <a:r>
                <a:rPr lang="en-US" altLang="zh-CN" sz="1500" dirty="0">
                  <a:solidFill>
                    <a:schemeClr val="lt1"/>
                  </a:solidFill>
                  <a:latin typeface="Trebuchet MS" panose="020B0603020202020204" pitchFamily="34" charset="0"/>
                  <a:ea typeface="黑体" panose="02010609060101010101" pitchFamily="49" charset="-122"/>
                  <a:cs typeface="Trebuchet MS"/>
                  <a:sym typeface="Trebuchet MS"/>
                </a:rPr>
                <a:t> </a:t>
              </a:r>
              <a:r>
                <a:rPr lang="zh-CN" sz="1500" dirty="0">
                  <a:solidFill>
                    <a:schemeClr val="lt1"/>
                  </a:solidFill>
                  <a:latin typeface="Trebuchet MS" panose="020B0603020202020204" pitchFamily="34" charset="0"/>
                  <a:ea typeface="黑体" panose="02010609060101010101" pitchFamily="49" charset="-122"/>
                  <a:cs typeface="Trebuchet MS"/>
                  <a:sym typeface="Trebuchet MS"/>
                </a:rPr>
                <a:t>2</a:t>
              </a:r>
              <a:r>
                <a:rPr lang="en-US" altLang="zh-CN" sz="1500" dirty="0">
                  <a:solidFill>
                    <a:schemeClr val="lt1"/>
                  </a:solidFill>
                  <a:latin typeface="Trebuchet MS" panose="020B0603020202020204" pitchFamily="34" charset="0"/>
                  <a:ea typeface="黑体" panose="02010609060101010101" pitchFamily="49" charset="-122"/>
                  <a:cs typeface="Trebuchet MS"/>
                  <a:sym typeface="Trebuchet MS"/>
                </a:rPr>
                <a:t> </a:t>
              </a:r>
              <a:r>
                <a:rPr lang="zh-CN" sz="1500" dirty="0">
                  <a:solidFill>
                    <a:schemeClr val="lt1"/>
                  </a:solidFill>
                  <a:latin typeface="Trebuchet MS" panose="020B0603020202020204" pitchFamily="34" charset="0"/>
                  <a:ea typeface="黑体" panose="02010609060101010101" pitchFamily="49" charset="-122"/>
                  <a:cs typeface="Trebuchet MS"/>
                  <a:sym typeface="Trebuchet MS"/>
                </a:rPr>
                <a:t>部分：神经网络是如何训练的</a:t>
              </a:r>
              <a:endParaRPr sz="1500" dirty="0">
                <a:solidFill>
                  <a:schemeClr val="lt1"/>
                </a:solidFill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endParaRPr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0" y="1668189"/>
              <a:ext cx="5322094" cy="378000"/>
            </a:xfrm>
            <a:prstGeom prst="rect">
              <a:avLst/>
            </a:prstGeom>
            <a:solidFill>
              <a:schemeClr val="lt1">
                <a:alpha val="89803"/>
              </a:schemeClr>
            </a:solidFill>
            <a:ln w="9525" cap="flat" cmpd="sng">
              <a:solidFill>
                <a:srgbClr val="B71B4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266104" y="1446789"/>
              <a:ext cx="3725465" cy="4428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rgbClr val="C62B49"/>
                </a:gs>
                <a:gs pos="69000">
                  <a:srgbClr val="B2012E"/>
                </a:gs>
                <a:gs pos="100000">
                  <a:srgbClr val="A8022B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"/>
            <p:cNvSpPr txBox="1"/>
            <p:nvPr/>
          </p:nvSpPr>
          <p:spPr>
            <a:xfrm>
              <a:off x="287720" y="1468405"/>
              <a:ext cx="3682233" cy="3995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40800" tIns="0" rIns="140800" bIns="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500"/>
                <a:buFont typeface="Trebuchet MS"/>
                <a:buNone/>
              </a:pPr>
              <a:r>
                <a:rPr lang="zh-CN" sz="1500" dirty="0">
                  <a:solidFill>
                    <a:schemeClr val="lt1"/>
                  </a:solidFill>
                  <a:latin typeface="Trebuchet MS" panose="020B0603020202020204" pitchFamily="34" charset="0"/>
                  <a:ea typeface="黑体" panose="02010609060101010101" pitchFamily="49" charset="-122"/>
                  <a:cs typeface="Trebuchet MS"/>
                  <a:sym typeface="Trebuchet MS"/>
                </a:rPr>
                <a:t>第</a:t>
              </a:r>
              <a:r>
                <a:rPr lang="en-US" altLang="zh-CN" sz="1500" dirty="0">
                  <a:solidFill>
                    <a:schemeClr val="lt1"/>
                  </a:solidFill>
                  <a:latin typeface="Trebuchet MS" panose="020B0603020202020204" pitchFamily="34" charset="0"/>
                  <a:ea typeface="黑体" panose="02010609060101010101" pitchFamily="49" charset="-122"/>
                  <a:cs typeface="Trebuchet MS"/>
                  <a:sym typeface="Trebuchet MS"/>
                </a:rPr>
                <a:t> </a:t>
              </a:r>
              <a:r>
                <a:rPr lang="zh-CN" sz="1500" dirty="0">
                  <a:solidFill>
                    <a:schemeClr val="lt1"/>
                  </a:solidFill>
                  <a:latin typeface="Trebuchet MS" panose="020B0603020202020204" pitchFamily="34" charset="0"/>
                  <a:ea typeface="黑体" panose="02010609060101010101" pitchFamily="49" charset="-122"/>
                  <a:cs typeface="Trebuchet MS"/>
                  <a:sym typeface="Trebuchet MS"/>
                </a:rPr>
                <a:t>3</a:t>
              </a:r>
              <a:r>
                <a:rPr lang="en-US" altLang="zh-CN" sz="1500" dirty="0">
                  <a:solidFill>
                    <a:schemeClr val="lt1"/>
                  </a:solidFill>
                  <a:latin typeface="Trebuchet MS" panose="020B0603020202020204" pitchFamily="34" charset="0"/>
                  <a:ea typeface="黑体" panose="02010609060101010101" pitchFamily="49" charset="-122"/>
                  <a:cs typeface="Trebuchet MS"/>
                  <a:sym typeface="Trebuchet MS"/>
                </a:rPr>
                <a:t> </a:t>
              </a:r>
              <a:r>
                <a:rPr lang="zh-CN" sz="1500" dirty="0">
                  <a:solidFill>
                    <a:schemeClr val="lt1"/>
                  </a:solidFill>
                  <a:latin typeface="Trebuchet MS" panose="020B0603020202020204" pitchFamily="34" charset="0"/>
                  <a:ea typeface="黑体" panose="02010609060101010101" pitchFamily="49" charset="-122"/>
                  <a:cs typeface="Trebuchet MS"/>
                  <a:sym typeface="Trebuchet MS"/>
                </a:rPr>
                <a:t>部分：卷积神经网络</a:t>
              </a:r>
              <a:endParaRPr sz="1500" dirty="0">
                <a:solidFill>
                  <a:schemeClr val="lt1"/>
                </a:solidFill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endParaRPr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0" y="2348589"/>
              <a:ext cx="5322094" cy="378000"/>
            </a:xfrm>
            <a:prstGeom prst="rect">
              <a:avLst/>
            </a:prstGeom>
            <a:solidFill>
              <a:schemeClr val="lt1">
                <a:alpha val="89803"/>
              </a:schemeClr>
            </a:solidFill>
            <a:ln w="9525" cap="flat" cmpd="sng">
              <a:solidFill>
                <a:srgbClr val="B71B4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266104" y="2127189"/>
              <a:ext cx="3725465" cy="4428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rgbClr val="C62B49"/>
                </a:gs>
                <a:gs pos="69000">
                  <a:srgbClr val="B2012E"/>
                </a:gs>
                <a:gs pos="100000">
                  <a:srgbClr val="A8022B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"/>
            <p:cNvSpPr txBox="1"/>
            <p:nvPr/>
          </p:nvSpPr>
          <p:spPr>
            <a:xfrm>
              <a:off x="287720" y="2148805"/>
              <a:ext cx="3682233" cy="3995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40800" tIns="0" rIns="140800" bIns="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500"/>
                <a:buFont typeface="Trebuchet MS"/>
                <a:buNone/>
              </a:pPr>
              <a:r>
                <a:rPr lang="zh-CN" sz="1500" dirty="0">
                  <a:solidFill>
                    <a:schemeClr val="lt1"/>
                  </a:solidFill>
                  <a:latin typeface="Trebuchet MS" panose="020B0603020202020204" pitchFamily="34" charset="0"/>
                  <a:ea typeface="黑体" panose="02010609060101010101" pitchFamily="49" charset="-122"/>
                  <a:cs typeface="Trebuchet MS"/>
                  <a:sym typeface="Trebuchet MS"/>
                </a:rPr>
                <a:t>第</a:t>
              </a:r>
              <a:r>
                <a:rPr lang="en-US" altLang="zh-CN" sz="1500" dirty="0">
                  <a:solidFill>
                    <a:schemeClr val="lt1"/>
                  </a:solidFill>
                  <a:latin typeface="Trebuchet MS" panose="020B0603020202020204" pitchFamily="34" charset="0"/>
                  <a:ea typeface="黑体" panose="02010609060101010101" pitchFamily="49" charset="-122"/>
                  <a:cs typeface="Trebuchet MS"/>
                  <a:sym typeface="Trebuchet MS"/>
                </a:rPr>
                <a:t> </a:t>
              </a:r>
              <a:r>
                <a:rPr lang="zh-CN" sz="1500" dirty="0">
                  <a:solidFill>
                    <a:schemeClr val="lt1"/>
                  </a:solidFill>
                  <a:latin typeface="Trebuchet MS" panose="020B0603020202020204" pitchFamily="34" charset="0"/>
                  <a:ea typeface="黑体" panose="02010609060101010101" pitchFamily="49" charset="-122"/>
                  <a:cs typeface="Trebuchet MS"/>
                  <a:sym typeface="Trebuchet MS"/>
                </a:rPr>
                <a:t>4</a:t>
              </a:r>
              <a:r>
                <a:rPr lang="en-US" altLang="zh-CN" sz="1500" dirty="0">
                  <a:solidFill>
                    <a:schemeClr val="lt1"/>
                  </a:solidFill>
                  <a:latin typeface="Trebuchet MS" panose="020B0603020202020204" pitchFamily="34" charset="0"/>
                  <a:ea typeface="黑体" panose="02010609060101010101" pitchFamily="49" charset="-122"/>
                  <a:cs typeface="Trebuchet MS"/>
                  <a:sym typeface="Trebuchet MS"/>
                </a:rPr>
                <a:t> </a:t>
              </a:r>
              <a:r>
                <a:rPr lang="zh-CN" sz="1500" dirty="0">
                  <a:solidFill>
                    <a:schemeClr val="lt1"/>
                  </a:solidFill>
                  <a:latin typeface="Trebuchet MS" panose="020B0603020202020204" pitchFamily="34" charset="0"/>
                  <a:ea typeface="黑体" panose="02010609060101010101" pitchFamily="49" charset="-122"/>
                  <a:cs typeface="Trebuchet MS"/>
                  <a:sym typeface="Trebuchet MS"/>
                </a:rPr>
                <a:t>部分：数据增强与模型部署</a:t>
              </a:r>
              <a:endParaRPr sz="1500" dirty="0">
                <a:solidFill>
                  <a:schemeClr val="lt1"/>
                </a:solidFill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endParaRPr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0" y="3028989"/>
              <a:ext cx="5322094" cy="378000"/>
            </a:xfrm>
            <a:prstGeom prst="rect">
              <a:avLst/>
            </a:prstGeom>
            <a:solidFill>
              <a:schemeClr val="lt1">
                <a:alpha val="89803"/>
              </a:schemeClr>
            </a:solidFill>
            <a:ln w="9525" cap="flat" cmpd="sng">
              <a:solidFill>
                <a:srgbClr val="B71B4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266104" y="2807589"/>
              <a:ext cx="3725465" cy="4428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rgbClr val="C62B49"/>
                </a:gs>
                <a:gs pos="69000">
                  <a:srgbClr val="B2012E"/>
                </a:gs>
                <a:gs pos="100000">
                  <a:srgbClr val="A8022B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"/>
            <p:cNvSpPr txBox="1"/>
            <p:nvPr/>
          </p:nvSpPr>
          <p:spPr>
            <a:xfrm>
              <a:off x="287720" y="2829205"/>
              <a:ext cx="3682233" cy="3995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40800" tIns="0" rIns="140800" bIns="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500"/>
                <a:buFont typeface="Trebuchet MS"/>
                <a:buNone/>
              </a:pPr>
              <a:r>
                <a:rPr lang="zh-CN" sz="1500" dirty="0">
                  <a:solidFill>
                    <a:schemeClr val="lt1"/>
                  </a:solidFill>
                  <a:latin typeface="Trebuchet MS" panose="020B0603020202020204" pitchFamily="34" charset="0"/>
                  <a:ea typeface="黑体" panose="02010609060101010101" pitchFamily="49" charset="-122"/>
                  <a:cs typeface="Trebuchet MS"/>
                  <a:sym typeface="Trebuchet MS"/>
                </a:rPr>
                <a:t>第</a:t>
              </a:r>
              <a:r>
                <a:rPr lang="en-US" altLang="zh-CN" sz="1500" dirty="0">
                  <a:solidFill>
                    <a:schemeClr val="lt1"/>
                  </a:solidFill>
                  <a:latin typeface="Trebuchet MS" panose="020B0603020202020204" pitchFamily="34" charset="0"/>
                  <a:ea typeface="黑体" panose="02010609060101010101" pitchFamily="49" charset="-122"/>
                  <a:cs typeface="Trebuchet MS"/>
                  <a:sym typeface="Trebuchet MS"/>
                </a:rPr>
                <a:t> </a:t>
              </a:r>
              <a:r>
                <a:rPr lang="zh-CN" sz="1500" dirty="0">
                  <a:solidFill>
                    <a:schemeClr val="lt1"/>
                  </a:solidFill>
                  <a:latin typeface="Trebuchet MS" panose="020B0603020202020204" pitchFamily="34" charset="0"/>
                  <a:ea typeface="黑体" panose="02010609060101010101" pitchFamily="49" charset="-122"/>
                  <a:cs typeface="Trebuchet MS"/>
                  <a:sym typeface="Trebuchet MS"/>
                </a:rPr>
                <a:t>5</a:t>
              </a:r>
              <a:r>
                <a:rPr lang="en-US" altLang="zh-CN" sz="1500" dirty="0">
                  <a:solidFill>
                    <a:schemeClr val="lt1"/>
                  </a:solidFill>
                  <a:latin typeface="Trebuchet MS" panose="020B0603020202020204" pitchFamily="34" charset="0"/>
                  <a:ea typeface="黑体" panose="02010609060101010101" pitchFamily="49" charset="-122"/>
                  <a:cs typeface="Trebuchet MS"/>
                  <a:sym typeface="Trebuchet MS"/>
                </a:rPr>
                <a:t> </a:t>
              </a:r>
              <a:r>
                <a:rPr lang="zh-CN" sz="1500" dirty="0">
                  <a:solidFill>
                    <a:schemeClr val="lt1"/>
                  </a:solidFill>
                  <a:latin typeface="Trebuchet MS" panose="020B0603020202020204" pitchFamily="34" charset="0"/>
                  <a:ea typeface="黑体" panose="02010609060101010101" pitchFamily="49" charset="-122"/>
                  <a:cs typeface="Trebuchet MS"/>
                  <a:sym typeface="Trebuchet MS"/>
                </a:rPr>
                <a:t>部分：预训练的模型</a:t>
              </a:r>
              <a:endParaRPr sz="1500" dirty="0">
                <a:solidFill>
                  <a:schemeClr val="lt1"/>
                </a:solidFill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endParaRPr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0" y="3709389"/>
              <a:ext cx="5322094" cy="378000"/>
            </a:xfrm>
            <a:prstGeom prst="rect">
              <a:avLst/>
            </a:prstGeom>
            <a:solidFill>
              <a:schemeClr val="lt1">
                <a:alpha val="89803"/>
              </a:schemeClr>
            </a:solidFill>
            <a:ln w="9525" cap="flat" cmpd="sng">
              <a:solidFill>
                <a:srgbClr val="B71B4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266104" y="3487989"/>
              <a:ext cx="3725465" cy="4428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rgbClr val="C62B49"/>
                </a:gs>
                <a:gs pos="69000">
                  <a:srgbClr val="B2012E"/>
                </a:gs>
                <a:gs pos="100000">
                  <a:srgbClr val="A8022B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"/>
            <p:cNvSpPr txBox="1"/>
            <p:nvPr/>
          </p:nvSpPr>
          <p:spPr>
            <a:xfrm>
              <a:off x="287720" y="3509605"/>
              <a:ext cx="3682233" cy="3995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40800" tIns="0" rIns="140800" bIns="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500"/>
                <a:buFont typeface="Trebuchet MS"/>
                <a:buNone/>
              </a:pPr>
              <a:r>
                <a:rPr lang="zh-CN" sz="1500" dirty="0">
                  <a:solidFill>
                    <a:schemeClr val="lt1"/>
                  </a:solidFill>
                  <a:latin typeface="Trebuchet MS" panose="020B0603020202020204" pitchFamily="34" charset="0"/>
                  <a:ea typeface="黑体" panose="02010609060101010101" pitchFamily="49" charset="-122"/>
                  <a:cs typeface="Trebuchet MS"/>
                  <a:sym typeface="Trebuchet MS"/>
                </a:rPr>
                <a:t>第</a:t>
              </a:r>
              <a:r>
                <a:rPr lang="en-US" altLang="zh-CN" sz="1500" dirty="0">
                  <a:solidFill>
                    <a:schemeClr val="lt1"/>
                  </a:solidFill>
                  <a:latin typeface="Trebuchet MS" panose="020B0603020202020204" pitchFamily="34" charset="0"/>
                  <a:ea typeface="黑体" panose="02010609060101010101" pitchFamily="49" charset="-122"/>
                  <a:cs typeface="Trebuchet MS"/>
                  <a:sym typeface="Trebuchet MS"/>
                </a:rPr>
                <a:t> </a:t>
              </a:r>
              <a:r>
                <a:rPr lang="zh-CN" sz="1500" dirty="0">
                  <a:solidFill>
                    <a:schemeClr val="lt1"/>
                  </a:solidFill>
                  <a:latin typeface="Trebuchet MS" panose="020B0603020202020204" pitchFamily="34" charset="0"/>
                  <a:ea typeface="黑体" panose="02010609060101010101" pitchFamily="49" charset="-122"/>
                  <a:cs typeface="Trebuchet MS"/>
                  <a:sym typeface="Trebuchet MS"/>
                </a:rPr>
                <a:t>6</a:t>
              </a:r>
              <a:r>
                <a:rPr lang="en-US" altLang="zh-CN" sz="1500" dirty="0">
                  <a:solidFill>
                    <a:schemeClr val="lt1"/>
                  </a:solidFill>
                  <a:latin typeface="Trebuchet MS" panose="020B0603020202020204" pitchFamily="34" charset="0"/>
                  <a:ea typeface="黑体" panose="02010609060101010101" pitchFamily="49" charset="-122"/>
                  <a:cs typeface="Trebuchet MS"/>
                  <a:sym typeface="Trebuchet MS"/>
                </a:rPr>
                <a:t> </a:t>
              </a:r>
              <a:r>
                <a:rPr lang="zh-CN" sz="1500" dirty="0">
                  <a:solidFill>
                    <a:schemeClr val="lt1"/>
                  </a:solidFill>
                  <a:latin typeface="Trebuchet MS" panose="020B0603020202020204" pitchFamily="34" charset="0"/>
                  <a:ea typeface="黑体" panose="02010609060101010101" pitchFamily="49" charset="-122"/>
                  <a:cs typeface="Trebuchet MS"/>
                  <a:sym typeface="Trebuchet MS"/>
                </a:rPr>
                <a:t>部分：更高级的模型结构</a:t>
              </a:r>
              <a:endParaRPr sz="1500" dirty="0">
                <a:solidFill>
                  <a:schemeClr val="lt1"/>
                </a:solidFill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BE9E6"/>
            </a:gs>
            <a:gs pos="100000">
              <a:srgbClr val="C9C5C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3"/>
          <p:cNvSpPr/>
          <p:nvPr/>
        </p:nvSpPr>
        <p:spPr>
          <a:xfrm>
            <a:off x="0" y="1817528"/>
            <a:ext cx="10972800" cy="3695347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chemeClr val="lt2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50" name="Google Shape;350;p3"/>
          <p:cNvPicPr preferRelativeResize="0"/>
          <p:nvPr/>
        </p:nvPicPr>
        <p:blipFill rotWithShape="1">
          <a:blip r:embed="rId3">
            <a:alphaModFix/>
          </a:blip>
          <a:srcRect t="1538" b="-1538"/>
          <a:stretch/>
        </p:blipFill>
        <p:spPr>
          <a:xfrm>
            <a:off x="0" y="5513832"/>
            <a:ext cx="10972800" cy="66865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51" name="Google Shape;351;p3"/>
          <p:cNvCxnSpPr/>
          <p:nvPr/>
        </p:nvCxnSpPr>
        <p:spPr>
          <a:xfrm>
            <a:off x="0" y="5515571"/>
            <a:ext cx="10972800" cy="0"/>
          </a:xfrm>
          <a:prstGeom prst="straightConnector1">
            <a:avLst/>
          </a:prstGeom>
          <a:noFill/>
          <a:ln w="12700" cap="flat" cmpd="sng">
            <a:solidFill>
              <a:srgbClr val="000001">
                <a:alpha val="200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52" name="Google Shape;352;p3"/>
          <p:cNvCxnSpPr/>
          <p:nvPr/>
        </p:nvCxnSpPr>
        <p:spPr>
          <a:xfrm>
            <a:off x="1308506" y="1662379"/>
            <a:ext cx="8646770" cy="0"/>
          </a:xfrm>
          <a:prstGeom prst="straightConnector1">
            <a:avLst/>
          </a:prstGeom>
          <a:noFill/>
          <a:ln w="317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53" name="Google Shape;353;p3"/>
          <p:cNvSpPr/>
          <p:nvPr/>
        </p:nvSpPr>
        <p:spPr>
          <a:xfrm>
            <a:off x="1" y="0"/>
            <a:ext cx="10972526" cy="6172200"/>
          </a:xfrm>
          <a:prstGeom prst="rect">
            <a:avLst/>
          </a:prstGeom>
          <a:gradFill>
            <a:gsLst>
              <a:gs pos="0">
                <a:srgbClr val="EBE9E6"/>
              </a:gs>
              <a:gs pos="100000">
                <a:srgbClr val="C9C5C0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54" name="Google Shape;354;p3"/>
          <p:cNvSpPr/>
          <p:nvPr/>
        </p:nvSpPr>
        <p:spPr>
          <a:xfrm>
            <a:off x="0" y="1817528"/>
            <a:ext cx="10972800" cy="3695347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chemeClr val="lt2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55" name="Google Shape;355;p3"/>
          <p:cNvSpPr/>
          <p:nvPr/>
        </p:nvSpPr>
        <p:spPr>
          <a:xfrm>
            <a:off x="578997" y="574657"/>
            <a:ext cx="9814806" cy="4359095"/>
          </a:xfrm>
          <a:prstGeom prst="rect">
            <a:avLst/>
          </a:prstGeom>
          <a:gradFill>
            <a:gsLst>
              <a:gs pos="0">
                <a:srgbClr val="000001"/>
              </a:gs>
              <a:gs pos="100000">
                <a:srgbClr val="191919"/>
              </a:gs>
            </a:gsLst>
            <a:lin ang="5400000" scaled="0"/>
          </a:gradFill>
          <a:ln>
            <a:noFill/>
          </a:ln>
          <a:effectLst>
            <a:outerShdw blurRad="127000" dist="228600" dir="4740000" sx="98000" sy="98000" algn="tl" rotWithShape="0">
              <a:srgbClr val="000000">
                <a:alpha val="33725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56" name="Google Shape;356;p3"/>
          <p:cNvSpPr/>
          <p:nvPr/>
        </p:nvSpPr>
        <p:spPr>
          <a:xfrm>
            <a:off x="783183" y="779100"/>
            <a:ext cx="9406433" cy="3950208"/>
          </a:xfrm>
          <a:prstGeom prst="rect">
            <a:avLst/>
          </a:prstGeom>
          <a:solidFill>
            <a:schemeClr val="dk2"/>
          </a:solidFill>
          <a:ln w="50800" cap="flat" cmpd="sng">
            <a:solidFill>
              <a:srgbClr val="19191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57" name="Google Shape;357;p3"/>
          <p:cNvSpPr/>
          <p:nvPr/>
        </p:nvSpPr>
        <p:spPr>
          <a:xfrm>
            <a:off x="931316" y="927233"/>
            <a:ext cx="9110167" cy="3653942"/>
          </a:xfrm>
          <a:prstGeom prst="rect">
            <a:avLst/>
          </a:prstGeom>
          <a:noFill/>
          <a:ln w="15875" cap="flat" cmpd="sng">
            <a:solidFill>
              <a:srgbClr val="DFD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58" name="Google Shape;358;p3"/>
          <p:cNvSpPr txBox="1">
            <a:spLocks noGrp="1"/>
          </p:cNvSpPr>
          <p:nvPr>
            <p:ph type="title"/>
          </p:nvPr>
        </p:nvSpPr>
        <p:spPr>
          <a:xfrm>
            <a:off x="1306421" y="1238447"/>
            <a:ext cx="8465302" cy="902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Trebuchet MS"/>
              <a:buNone/>
            </a:pPr>
            <a:r>
              <a:rPr lang="zh-CN" sz="3200" b="0" i="0" cap="none">
                <a:solidFill>
                  <a:srgbClr val="FFFFFF"/>
                </a:solidFill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课程议题 – 第 5 部分</a:t>
            </a:r>
            <a:endParaRPr sz="3200" b="0" i="0" cap="none">
              <a:solidFill>
                <a:srgbClr val="FFFFFF"/>
              </a:solidFill>
              <a:latin typeface="Trebuchet MS" panose="020B0603020202020204" pitchFamily="34" charset="0"/>
              <a:ea typeface="黑体" panose="02010609060101010101" pitchFamily="49" charset="-122"/>
              <a:cs typeface="Trebuchet MS"/>
              <a:sym typeface="Trebuchet MS"/>
            </a:endParaRPr>
          </a:p>
        </p:txBody>
      </p:sp>
      <p:sp>
        <p:nvSpPr>
          <p:cNvPr id="359" name="Google Shape;359;p3"/>
          <p:cNvSpPr txBox="1">
            <a:spLocks noGrp="1"/>
          </p:cNvSpPr>
          <p:nvPr>
            <p:ph type="body" idx="1"/>
          </p:nvPr>
        </p:nvSpPr>
        <p:spPr>
          <a:xfrm>
            <a:off x="1306421" y="2218491"/>
            <a:ext cx="8465302" cy="21632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</a:pPr>
            <a:r>
              <a:rPr lang="zh-CN" sz="1800">
                <a:solidFill>
                  <a:srgbClr val="FFFFFF"/>
                </a:solidFill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复习</a:t>
            </a:r>
            <a:endParaRPr sz="1800">
              <a:solidFill>
                <a:srgbClr val="FFFFFF"/>
              </a:solidFill>
              <a:latin typeface="Trebuchet MS" panose="020B0603020202020204" pitchFamily="34" charset="0"/>
              <a:ea typeface="黑体" panose="02010609060101010101" pitchFamily="49" charset="-122"/>
              <a:cs typeface="Trebuchet MS"/>
              <a:sym typeface="Trebuchet MS"/>
            </a:endParaRPr>
          </a:p>
          <a:p>
            <a:pPr marL="457200" lvl="0" indent="-22860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</a:pPr>
            <a:r>
              <a:rPr lang="zh-CN" sz="1800">
                <a:solidFill>
                  <a:srgbClr val="FFFFFF"/>
                </a:solidFill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预训练的模型</a:t>
            </a:r>
            <a:endParaRPr sz="1800">
              <a:solidFill>
                <a:srgbClr val="FFFFFF"/>
              </a:solidFill>
              <a:latin typeface="Trebuchet MS" panose="020B0603020202020204" pitchFamily="34" charset="0"/>
              <a:ea typeface="黑体" panose="02010609060101010101" pitchFamily="49" charset="-122"/>
              <a:cs typeface="Trebuchet MS"/>
              <a:sym typeface="Trebuchet MS"/>
            </a:endParaRPr>
          </a:p>
          <a:p>
            <a:pPr marL="457200" lvl="0" indent="-22860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</a:pPr>
            <a:r>
              <a:rPr lang="zh-CN" sz="1800">
                <a:solidFill>
                  <a:srgbClr val="FFFFFF"/>
                </a:solidFill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迁移学习</a:t>
            </a:r>
            <a:endParaRPr sz="1800">
              <a:solidFill>
                <a:srgbClr val="FFFFFF"/>
              </a:solidFill>
              <a:latin typeface="Trebuchet MS" panose="020B0603020202020204" pitchFamily="34" charset="0"/>
              <a:ea typeface="黑体" panose="02010609060101010101" pitchFamily="49" charset="-122"/>
              <a:cs typeface="Trebuchet MS"/>
              <a:sym typeface="Trebuchet MS"/>
            </a:endParaRPr>
          </a:p>
          <a:p>
            <a:pPr marL="457200" lvl="0" indent="-11430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</a:pPr>
            <a:endParaRPr sz="1800">
              <a:solidFill>
                <a:srgbClr val="FFFFFF"/>
              </a:solidFill>
              <a:latin typeface="Trebuchet MS" panose="020B0603020202020204" pitchFamily="34" charset="0"/>
              <a:ea typeface="黑体" panose="02010609060101010101" pitchFamily="49" charset="-122"/>
              <a:cs typeface="Trebuchet MS"/>
              <a:sym typeface="Trebuchet MS"/>
            </a:endParaRPr>
          </a:p>
          <a:p>
            <a:pPr marL="457200" lvl="0" indent="-11430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</a:pPr>
            <a:endParaRPr sz="1800">
              <a:solidFill>
                <a:srgbClr val="FFFFFF"/>
              </a:solidFill>
              <a:latin typeface="Trebuchet MS" panose="020B0603020202020204" pitchFamily="34" charset="0"/>
              <a:ea typeface="黑体" panose="02010609060101010101" pitchFamily="49" charset="-122"/>
              <a:cs typeface="Trebuchet MS"/>
              <a:sym typeface="Trebuchet MS"/>
            </a:endParaRPr>
          </a:p>
          <a:p>
            <a:pPr marL="457200" lvl="0" indent="-11430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</a:pPr>
            <a:endParaRPr sz="1800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360" name="Google Shape;360;p3"/>
          <p:cNvPicPr preferRelativeResize="0"/>
          <p:nvPr/>
        </p:nvPicPr>
        <p:blipFill rotWithShape="1">
          <a:blip r:embed="rId3">
            <a:alphaModFix/>
          </a:blip>
          <a:srcRect t="1538" b="-1538"/>
          <a:stretch/>
        </p:blipFill>
        <p:spPr>
          <a:xfrm>
            <a:off x="0" y="5513832"/>
            <a:ext cx="10972800" cy="6686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4"/>
          <p:cNvSpPr txBox="1">
            <a:spLocks noGrp="1"/>
          </p:cNvSpPr>
          <p:nvPr>
            <p:ph type="title"/>
          </p:nvPr>
        </p:nvSpPr>
        <p:spPr>
          <a:xfrm>
            <a:off x="498348" y="2790635"/>
            <a:ext cx="9976104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dirty="0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复习迄今所学的概念</a:t>
            </a:r>
            <a:endParaRPr dirty="0">
              <a:latin typeface="Trebuchet MS" panose="020B0603020202020204" pitchFamily="34" charset="0"/>
              <a:ea typeface="黑体" panose="02010609060101010101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5"/>
          <p:cNvSpPr txBox="1">
            <a:spLocks noGrp="1"/>
          </p:cNvSpPr>
          <p:nvPr>
            <p:ph type="title"/>
          </p:nvPr>
        </p:nvSpPr>
        <p:spPr>
          <a:xfrm>
            <a:off x="498348" y="661226"/>
            <a:ext cx="9976104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dirty="0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复习迄今所学的概念</a:t>
            </a:r>
            <a:endParaRPr dirty="0">
              <a:latin typeface="Trebuchet MS" panose="020B0603020202020204" pitchFamily="34" charset="0"/>
              <a:ea typeface="黑体" panose="02010609060101010101" pitchFamily="49" charset="-122"/>
            </a:endParaRPr>
          </a:p>
        </p:txBody>
      </p:sp>
      <p:sp>
        <p:nvSpPr>
          <p:cNvPr id="373" name="Google Shape;373;p5"/>
          <p:cNvSpPr txBox="1">
            <a:spLocks noGrp="1"/>
          </p:cNvSpPr>
          <p:nvPr>
            <p:ph type="body" idx="1"/>
          </p:nvPr>
        </p:nvSpPr>
        <p:spPr>
          <a:xfrm>
            <a:off x="6302959" y="1792049"/>
            <a:ext cx="3914466" cy="3718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Arial"/>
              <a:buChar char="•"/>
            </a:pPr>
            <a:r>
              <a:rPr lang="zh-CN" sz="2600" dirty="0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学习率</a:t>
            </a:r>
            <a:endParaRPr dirty="0">
              <a:latin typeface="Trebuchet MS" panose="020B0603020202020204" pitchFamily="34" charset="0"/>
              <a:ea typeface="黑体" panose="02010609060101010101" pitchFamily="49" charset="-122"/>
            </a:endParaRPr>
          </a:p>
          <a:p>
            <a:pPr marL="457200" lvl="0" indent="-4572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Arial"/>
              <a:buChar char="•"/>
            </a:pPr>
            <a:r>
              <a:rPr lang="zh-CN" sz="2600" dirty="0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层数</a:t>
            </a:r>
            <a:endParaRPr dirty="0">
              <a:latin typeface="Trebuchet MS" panose="020B0603020202020204" pitchFamily="34" charset="0"/>
              <a:ea typeface="黑体" panose="02010609060101010101" pitchFamily="49" charset="-122"/>
            </a:endParaRPr>
          </a:p>
          <a:p>
            <a:pPr marL="457200" lvl="0" indent="-4572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Arial"/>
              <a:buChar char="•"/>
            </a:pPr>
            <a:r>
              <a:rPr lang="zh-CN" sz="2600" dirty="0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每层神经元数</a:t>
            </a:r>
            <a:endParaRPr dirty="0">
              <a:latin typeface="Trebuchet MS" panose="020B0603020202020204" pitchFamily="34" charset="0"/>
              <a:ea typeface="黑体" panose="02010609060101010101" pitchFamily="49" charset="-122"/>
            </a:endParaRPr>
          </a:p>
          <a:p>
            <a:pPr marL="457200" lvl="0" indent="-4572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Arial"/>
              <a:buChar char="•"/>
            </a:pPr>
            <a:r>
              <a:rPr lang="zh-CN" altLang="en-US" sz="2600" dirty="0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Microsoft Yahei"/>
              </a:rPr>
              <a:t>激活</a:t>
            </a:r>
            <a:r>
              <a:rPr lang="zh-CN" sz="2600" dirty="0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函数</a:t>
            </a:r>
            <a:endParaRPr dirty="0">
              <a:latin typeface="Trebuchet MS" panose="020B0603020202020204" pitchFamily="34" charset="0"/>
              <a:ea typeface="黑体" panose="02010609060101010101" pitchFamily="49" charset="-122"/>
            </a:endParaRPr>
          </a:p>
          <a:p>
            <a:pPr marL="457200" lvl="0" indent="-4572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Arial"/>
              <a:buChar char="•"/>
            </a:pPr>
            <a:r>
              <a:rPr lang="zh-CN" sz="2600" dirty="0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Dropout</a:t>
            </a:r>
            <a:endParaRPr sz="2600" dirty="0">
              <a:latin typeface="Trebuchet MS" panose="020B0603020202020204" pitchFamily="34" charset="0"/>
              <a:ea typeface="黑体" panose="02010609060101010101" pitchFamily="49" charset="-122"/>
              <a:cs typeface="Trebuchet MS"/>
              <a:sym typeface="Trebuchet MS"/>
            </a:endParaRPr>
          </a:p>
          <a:p>
            <a:pPr marL="457200" lvl="0" indent="-4572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Arial"/>
              <a:buChar char="•"/>
            </a:pPr>
            <a:r>
              <a:rPr lang="zh-CN" sz="2600" dirty="0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数据</a:t>
            </a:r>
            <a:endParaRPr dirty="0">
              <a:latin typeface="Trebuchet MS" panose="020B0603020202020204" pitchFamily="34" charset="0"/>
              <a:ea typeface="黑体" panose="02010609060101010101" pitchFamily="49" charset="-122"/>
            </a:endParaRPr>
          </a:p>
        </p:txBody>
      </p:sp>
      <p:pic>
        <p:nvPicPr>
          <p:cNvPr id="374" name="Google Shape;374;p5" descr="A desk with technical drawings, pencil and tools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25730" y="1792049"/>
            <a:ext cx="5113157" cy="34079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6"/>
          <p:cNvSpPr txBox="1">
            <a:spLocks noGrp="1"/>
          </p:cNvSpPr>
          <p:nvPr>
            <p:ph type="title"/>
          </p:nvPr>
        </p:nvSpPr>
        <p:spPr>
          <a:xfrm>
            <a:off x="498348" y="2790635"/>
            <a:ext cx="9976104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dirty="0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预训练模型</a:t>
            </a:r>
            <a:endParaRPr dirty="0">
              <a:latin typeface="Trebuchet MS" panose="020B0603020202020204" pitchFamily="34" charset="0"/>
              <a:ea typeface="黑体" panose="02010609060101010101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7"/>
          <p:cNvSpPr txBox="1">
            <a:spLocks noGrp="1"/>
          </p:cNvSpPr>
          <p:nvPr>
            <p:ph type="title"/>
          </p:nvPr>
        </p:nvSpPr>
        <p:spPr>
          <a:xfrm>
            <a:off x="498348" y="661226"/>
            <a:ext cx="9976104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dirty="0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预训练模型</a:t>
            </a:r>
            <a:endParaRPr dirty="0">
              <a:latin typeface="Trebuchet MS" panose="020B0603020202020204" pitchFamily="34" charset="0"/>
              <a:ea typeface="黑体" panose="02010609060101010101" pitchFamily="49" charset="-122"/>
              <a:cs typeface="Trebuchet MS"/>
              <a:sym typeface="Trebuchet MS"/>
            </a:endParaRPr>
          </a:p>
        </p:txBody>
      </p:sp>
      <p:pic>
        <p:nvPicPr>
          <p:cNvPr id="387" name="Google Shape;387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76743" y="3817099"/>
            <a:ext cx="4472609" cy="1172817"/>
          </a:xfrm>
          <a:prstGeom prst="rect">
            <a:avLst/>
          </a:prstGeom>
          <a:noFill/>
          <a:ln>
            <a:noFill/>
          </a:ln>
        </p:spPr>
      </p:pic>
      <p:pic>
        <p:nvPicPr>
          <p:cNvPr id="388" name="Google Shape;388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194986" y="1835670"/>
            <a:ext cx="3772196" cy="1165947"/>
          </a:xfrm>
          <a:prstGeom prst="rect">
            <a:avLst/>
          </a:prstGeom>
          <a:noFill/>
          <a:ln>
            <a:noFill/>
          </a:ln>
        </p:spPr>
      </p:pic>
      <p:sp>
        <p:nvSpPr>
          <p:cNvPr id="389" name="Google Shape;389;p7"/>
          <p:cNvSpPr txBox="1"/>
          <p:nvPr/>
        </p:nvSpPr>
        <p:spPr>
          <a:xfrm flipH="1">
            <a:off x="6506153" y="3526345"/>
            <a:ext cx="3911520" cy="1754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6000" b="0" i="0" cap="none">
                <a:solidFill>
                  <a:srgbClr val="EE4C2C"/>
                </a:solidFill>
                <a:latin typeface="Trebuchet MS" panose="020B0603020202020204" pitchFamily="34" charset="0"/>
                <a:ea typeface="黑体" panose="02010609060101010101" pitchFamily="49" charset="-122"/>
                <a:cs typeface="Arial"/>
                <a:sym typeface="Arial"/>
              </a:rPr>
              <a:t>PYTORCH</a:t>
            </a:r>
            <a:br>
              <a:rPr lang="zh-CN" sz="6000" b="0" i="0" cap="none">
                <a:solidFill>
                  <a:srgbClr val="212529"/>
                </a:solidFill>
                <a:latin typeface="Trebuchet MS" panose="020B0603020202020204" pitchFamily="34" charset="0"/>
                <a:ea typeface="黑体" panose="02010609060101010101" pitchFamily="49" charset="-122"/>
                <a:cs typeface="Arial"/>
                <a:sym typeface="Arial"/>
              </a:rPr>
            </a:br>
            <a:r>
              <a:rPr lang="zh-CN" sz="6000" b="0" i="0" cap="none">
                <a:solidFill>
                  <a:srgbClr val="212529"/>
                </a:solidFill>
                <a:latin typeface="Trebuchet MS" panose="020B0603020202020204" pitchFamily="34" charset="0"/>
                <a:ea typeface="黑体" panose="02010609060101010101" pitchFamily="49" charset="-122"/>
                <a:cs typeface="Arial"/>
                <a:sym typeface="Arial"/>
              </a:rPr>
              <a:t>HUB</a:t>
            </a:r>
            <a:endParaRPr sz="6000">
              <a:solidFill>
                <a:schemeClr val="dk2"/>
              </a:solidFill>
              <a:latin typeface="Trebuchet MS" panose="020B0603020202020204" pitchFamily="34" charset="0"/>
              <a:ea typeface="黑体" panose="02010609060101010101" pitchFamily="49" charset="-122"/>
              <a:cs typeface="Arial"/>
              <a:sym typeface="Arial"/>
            </a:endParaRPr>
          </a:p>
        </p:txBody>
      </p:sp>
      <p:pic>
        <p:nvPicPr>
          <p:cNvPr id="390" name="Google Shape;390;p7" descr="TensorFlow Hub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31110" y="1026427"/>
            <a:ext cx="5363876" cy="301640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31D7637-7982-4A38-A29E-456A0720E5FE}"/>
              </a:ext>
            </a:extLst>
          </p:cNvPr>
          <p:cNvSpPr txBox="1"/>
          <p:nvPr/>
        </p:nvSpPr>
        <p:spPr>
          <a:xfrm>
            <a:off x="1" y="5972145"/>
            <a:ext cx="4140200" cy="20005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</p:spPr>
        <p:txBody>
          <a:bodyPr wrap="square">
            <a:spAutoFit/>
          </a:bodyPr>
          <a:lstStyle/>
          <a:p>
            <a:pPr marL="0" marR="0" lvl="0" indent="0" algn="l" defTabSz="15237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7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anose="020B0604020202020204" pitchFamily="34" charset="0"/>
                <a:ea typeface="SimHei" panose="02010609060101010101" pitchFamily="49" charset="-122"/>
                <a:cs typeface="Arial" panose="020B0604020202020204" pitchFamily="34" charset="0"/>
                <a:sym typeface="Arial"/>
              </a:rPr>
              <a:t>Copyright © 2024 NVIDIA Corporation. </a:t>
            </a:r>
            <a:r>
              <a:rPr kumimoji="0" lang="zh-CN" altLang="en-US" sz="7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anose="020B0604020202020204" pitchFamily="34" charset="0"/>
                <a:ea typeface="SimHei" panose="02010609060101010101" pitchFamily="49" charset="-122"/>
                <a:cs typeface="Arial" panose="020B0604020202020204" pitchFamily="34" charset="0"/>
                <a:sym typeface="Arial"/>
              </a:rPr>
              <a:t>本材料是 </a:t>
            </a:r>
            <a:r>
              <a:rPr kumimoji="0" lang="en-US" altLang="zh-CN" sz="7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anose="020B0604020202020204" pitchFamily="34" charset="0"/>
                <a:ea typeface="SimHei" panose="02010609060101010101" pitchFamily="49" charset="-122"/>
                <a:cs typeface="Arial" panose="020B0604020202020204" pitchFamily="34" charset="0"/>
                <a:sym typeface="Arial"/>
              </a:rPr>
              <a:t>NVIDIA </a:t>
            </a:r>
            <a:r>
              <a:rPr kumimoji="0" lang="zh-CN" altLang="en-US" sz="7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anose="020B0604020202020204" pitchFamily="34" charset="0"/>
                <a:ea typeface="SimHei" panose="02010609060101010101" pitchFamily="49" charset="-122"/>
                <a:cs typeface="Arial" panose="020B0604020202020204" pitchFamily="34" charset="0"/>
                <a:sym typeface="Arial"/>
              </a:rPr>
              <a:t>的专有信息，未经 </a:t>
            </a:r>
            <a:r>
              <a:rPr kumimoji="0" lang="en-US" altLang="zh-CN" sz="7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anose="020B0604020202020204" pitchFamily="34" charset="0"/>
                <a:ea typeface="SimHei" panose="02010609060101010101" pitchFamily="49" charset="-122"/>
                <a:cs typeface="Arial" panose="020B0604020202020204" pitchFamily="34" charset="0"/>
                <a:sym typeface="Arial"/>
              </a:rPr>
              <a:t>NVIDIA </a:t>
            </a:r>
            <a:r>
              <a:rPr kumimoji="0" lang="zh-CN" altLang="en-US" sz="7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anose="020B0604020202020204" pitchFamily="34" charset="0"/>
                <a:ea typeface="SimHei" panose="02010609060101010101" pitchFamily="49" charset="-122"/>
                <a:cs typeface="Arial" panose="020B0604020202020204" pitchFamily="34" charset="0"/>
                <a:sym typeface="Arial"/>
              </a:rPr>
              <a:t>授权不得分发。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8"/>
          <p:cNvSpPr txBox="1">
            <a:spLocks noGrp="1"/>
          </p:cNvSpPr>
          <p:nvPr>
            <p:ph type="title"/>
          </p:nvPr>
        </p:nvSpPr>
        <p:spPr>
          <a:xfrm>
            <a:off x="498348" y="661226"/>
            <a:ext cx="9976104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dirty="0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预训练模型</a:t>
            </a:r>
            <a:endParaRPr dirty="0">
              <a:latin typeface="Trebuchet MS" panose="020B0603020202020204" pitchFamily="34" charset="0"/>
              <a:ea typeface="黑体" panose="02010609060101010101" pitchFamily="49" charset="-122"/>
              <a:cs typeface="Trebuchet MS"/>
              <a:sym typeface="Trebuchet MS"/>
            </a:endParaRPr>
          </a:p>
        </p:txBody>
      </p:sp>
      <p:pic>
        <p:nvPicPr>
          <p:cNvPr id="397" name="Google Shape;397;p8"/>
          <p:cNvPicPr preferRelativeResize="0"/>
          <p:nvPr/>
        </p:nvPicPr>
        <p:blipFill rotWithShape="1">
          <a:blip r:embed="rId3">
            <a:alphaModFix/>
          </a:blip>
          <a:srcRect l="27252" t="29469" r="35186" b="48308"/>
          <a:stretch/>
        </p:blipFill>
        <p:spPr>
          <a:xfrm>
            <a:off x="2554357" y="1801818"/>
            <a:ext cx="6033052" cy="200770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98" name="Google Shape;398;p8"/>
          <p:cNvGrpSpPr/>
          <p:nvPr/>
        </p:nvGrpSpPr>
        <p:grpSpPr>
          <a:xfrm>
            <a:off x="3149061" y="3914609"/>
            <a:ext cx="4674678" cy="1089529"/>
            <a:chOff x="3149061" y="3667871"/>
            <a:chExt cx="4674678" cy="1089529"/>
          </a:xfrm>
        </p:grpSpPr>
        <p:sp>
          <p:nvSpPr>
            <p:cNvPr id="399" name="Google Shape;399;p8"/>
            <p:cNvSpPr txBox="1"/>
            <p:nvPr/>
          </p:nvSpPr>
          <p:spPr>
            <a:xfrm>
              <a:off x="3149061" y="3667871"/>
              <a:ext cx="4674678" cy="108952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sz="7200">
                  <a:solidFill>
                    <a:schemeClr val="dk2"/>
                  </a:solidFill>
                  <a:latin typeface="Trebuchet MS" panose="020B0603020202020204" pitchFamily="34" charset="0"/>
                  <a:ea typeface="黑体" panose="02010609060101010101" pitchFamily="49" charset="-122"/>
                  <a:cs typeface="Trebuchet MS"/>
                  <a:sym typeface="Trebuchet MS"/>
                </a:rPr>
                <a:t>IM</a:t>
              </a:r>
              <a:r>
                <a:rPr lang="zh-CN" sz="6000">
                  <a:solidFill>
                    <a:schemeClr val="dk2"/>
                  </a:solidFill>
                  <a:latin typeface="Trebuchet MS" panose="020B0603020202020204" pitchFamily="34" charset="0"/>
                  <a:ea typeface="黑体" panose="02010609060101010101" pitchFamily="49" charset="-122"/>
                  <a:cs typeface="Trebuchet MS"/>
                  <a:sym typeface="Trebuchet MS"/>
                </a:rPr>
                <a:t>   </a:t>
              </a:r>
              <a:r>
                <a:rPr lang="zh-CN" sz="7200">
                  <a:solidFill>
                    <a:schemeClr val="dk2"/>
                  </a:solidFill>
                  <a:latin typeface="Trebuchet MS" panose="020B0603020202020204" pitchFamily="34" charset="0"/>
                  <a:ea typeface="黑体" panose="02010609060101010101" pitchFamily="49" charset="-122"/>
                  <a:cs typeface="Trebuchet MS"/>
                  <a:sym typeface="Trebuchet MS"/>
                </a:rPr>
                <a:t>GE</a:t>
              </a:r>
              <a:r>
                <a:rPr lang="zh-CN" sz="7200">
                  <a:solidFill>
                    <a:srgbClr val="868686"/>
                  </a:solidFill>
                  <a:latin typeface="Trebuchet MS" panose="020B0603020202020204" pitchFamily="34" charset="0"/>
                  <a:ea typeface="黑体" panose="02010609060101010101" pitchFamily="49" charset="-122"/>
                  <a:cs typeface="Trebuchet MS"/>
                  <a:sym typeface="Trebuchet MS"/>
                </a:rPr>
                <a:t>NET</a:t>
              </a:r>
              <a:endParaRPr sz="7200">
                <a:solidFill>
                  <a:srgbClr val="868686"/>
                </a:solidFill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endParaRPr>
            </a:p>
          </p:txBody>
        </p:sp>
        <p:grpSp>
          <p:nvGrpSpPr>
            <p:cNvPr id="400" name="Google Shape;400;p8"/>
            <p:cNvGrpSpPr/>
            <p:nvPr/>
          </p:nvGrpSpPr>
          <p:grpSpPr>
            <a:xfrm>
              <a:off x="4288124" y="3821200"/>
              <a:ext cx="647370" cy="670955"/>
              <a:chOff x="572468" y="3269673"/>
              <a:chExt cx="752756" cy="780180"/>
            </a:xfrm>
          </p:grpSpPr>
          <p:cxnSp>
            <p:nvCxnSpPr>
              <p:cNvPr id="401" name="Google Shape;401;p8"/>
              <p:cNvCxnSpPr/>
              <p:nvPr/>
            </p:nvCxnSpPr>
            <p:spPr>
              <a:xfrm flipH="1">
                <a:off x="718457" y="3410857"/>
                <a:ext cx="232229" cy="442686"/>
              </a:xfrm>
              <a:prstGeom prst="straightConnector1">
                <a:avLst/>
              </a:prstGeom>
              <a:noFill/>
              <a:ln w="57150" cap="flat" cmpd="sng">
                <a:solidFill>
                  <a:srgbClr val="868686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402" name="Google Shape;402;p8"/>
              <p:cNvCxnSpPr/>
              <p:nvPr/>
            </p:nvCxnSpPr>
            <p:spPr>
              <a:xfrm>
                <a:off x="954689" y="3410857"/>
                <a:ext cx="232229" cy="442686"/>
              </a:xfrm>
              <a:prstGeom prst="straightConnector1">
                <a:avLst/>
              </a:prstGeom>
              <a:noFill/>
              <a:ln w="57150" cap="flat" cmpd="sng">
                <a:solidFill>
                  <a:srgbClr val="868686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03" name="Google Shape;403;p8"/>
              <p:cNvSpPr/>
              <p:nvPr/>
            </p:nvSpPr>
            <p:spPr>
              <a:xfrm>
                <a:off x="809547" y="3269673"/>
                <a:ext cx="278597" cy="278597"/>
              </a:xfrm>
              <a:prstGeom prst="roundRect">
                <a:avLst>
                  <a:gd name="adj" fmla="val 16667"/>
                </a:avLst>
              </a:prstGeom>
              <a:solidFill>
                <a:srgbClr val="34B80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  <p:sp>
            <p:nvSpPr>
              <p:cNvPr id="404" name="Google Shape;404;p8"/>
              <p:cNvSpPr/>
              <p:nvPr/>
            </p:nvSpPr>
            <p:spPr>
              <a:xfrm>
                <a:off x="572468" y="3771256"/>
                <a:ext cx="278597" cy="278597"/>
              </a:xfrm>
              <a:prstGeom prst="roundRect">
                <a:avLst>
                  <a:gd name="adj" fmla="val 16667"/>
                </a:avLst>
              </a:prstGeom>
              <a:solidFill>
                <a:srgbClr val="F97F0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  <p:sp>
            <p:nvSpPr>
              <p:cNvPr id="405" name="Google Shape;405;p8"/>
              <p:cNvSpPr/>
              <p:nvPr/>
            </p:nvSpPr>
            <p:spPr>
              <a:xfrm>
                <a:off x="1046627" y="3771256"/>
                <a:ext cx="278597" cy="278597"/>
              </a:xfrm>
              <a:prstGeom prst="roundRect">
                <a:avLst>
                  <a:gd name="adj" fmla="val 16667"/>
                </a:avLst>
              </a:prstGeom>
              <a:solidFill>
                <a:srgbClr val="C8101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</p:grp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CCFA0A7D-4351-474C-A891-CEF8C3CFFC29}"/>
              </a:ext>
            </a:extLst>
          </p:cNvPr>
          <p:cNvSpPr txBox="1"/>
          <p:nvPr/>
        </p:nvSpPr>
        <p:spPr>
          <a:xfrm>
            <a:off x="1" y="5972145"/>
            <a:ext cx="4140200" cy="20005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</p:spPr>
        <p:txBody>
          <a:bodyPr wrap="square">
            <a:spAutoFit/>
          </a:bodyPr>
          <a:lstStyle/>
          <a:p>
            <a:pPr marL="0" marR="0" lvl="0" indent="0" algn="l" defTabSz="15237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7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anose="020B0604020202020204" pitchFamily="34" charset="0"/>
                <a:ea typeface="SimHei" panose="02010609060101010101" pitchFamily="49" charset="-122"/>
                <a:cs typeface="Arial" panose="020B0604020202020204" pitchFamily="34" charset="0"/>
                <a:sym typeface="Arial"/>
              </a:rPr>
              <a:t>Copyright © 2024 NVIDIA Corporation. </a:t>
            </a:r>
            <a:r>
              <a:rPr kumimoji="0" lang="zh-CN" altLang="en-US" sz="7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anose="020B0604020202020204" pitchFamily="34" charset="0"/>
                <a:ea typeface="SimHei" panose="02010609060101010101" pitchFamily="49" charset="-122"/>
                <a:cs typeface="Arial" panose="020B0604020202020204" pitchFamily="34" charset="0"/>
                <a:sym typeface="Arial"/>
              </a:rPr>
              <a:t>本材料是 </a:t>
            </a:r>
            <a:r>
              <a:rPr kumimoji="0" lang="en-US" altLang="zh-CN" sz="7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anose="020B0604020202020204" pitchFamily="34" charset="0"/>
                <a:ea typeface="SimHei" panose="02010609060101010101" pitchFamily="49" charset="-122"/>
                <a:cs typeface="Arial" panose="020B0604020202020204" pitchFamily="34" charset="0"/>
                <a:sym typeface="Arial"/>
              </a:rPr>
              <a:t>NVIDIA </a:t>
            </a:r>
            <a:r>
              <a:rPr kumimoji="0" lang="zh-CN" altLang="en-US" sz="7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anose="020B0604020202020204" pitchFamily="34" charset="0"/>
                <a:ea typeface="SimHei" panose="02010609060101010101" pitchFamily="49" charset="-122"/>
                <a:cs typeface="Arial" panose="020B0604020202020204" pitchFamily="34" charset="0"/>
                <a:sym typeface="Arial"/>
              </a:rPr>
              <a:t>的专有信息，未经 </a:t>
            </a:r>
            <a:r>
              <a:rPr kumimoji="0" lang="en-US" altLang="zh-CN" sz="7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anose="020B0604020202020204" pitchFamily="34" charset="0"/>
                <a:ea typeface="SimHei" panose="02010609060101010101" pitchFamily="49" charset="-122"/>
                <a:cs typeface="Arial" panose="020B0604020202020204" pitchFamily="34" charset="0"/>
                <a:sym typeface="Arial"/>
              </a:rPr>
              <a:t>NVIDIA </a:t>
            </a:r>
            <a:r>
              <a:rPr kumimoji="0" lang="zh-CN" altLang="en-US" sz="7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anose="020B0604020202020204" pitchFamily="34" charset="0"/>
                <a:ea typeface="SimHei" panose="02010609060101010101" pitchFamily="49" charset="-122"/>
                <a:cs typeface="Arial" panose="020B0604020202020204" pitchFamily="34" charset="0"/>
                <a:sym typeface="Arial"/>
              </a:rPr>
              <a:t>授权不得分发。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9"/>
          <p:cNvSpPr txBox="1">
            <a:spLocks noGrp="1"/>
          </p:cNvSpPr>
          <p:nvPr>
            <p:ph type="title"/>
          </p:nvPr>
        </p:nvSpPr>
        <p:spPr>
          <a:xfrm>
            <a:off x="498348" y="661226"/>
            <a:ext cx="9976104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dirty="0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下一个挑战</a:t>
            </a:r>
            <a:endParaRPr dirty="0">
              <a:latin typeface="Trebuchet MS" panose="020B0603020202020204" pitchFamily="34" charset="0"/>
              <a:ea typeface="黑体" panose="02010609060101010101" pitchFamily="49" charset="-122"/>
              <a:cs typeface="Trebuchet MS"/>
              <a:sym typeface="Trebuchet MS"/>
            </a:endParaRPr>
          </a:p>
        </p:txBody>
      </p:sp>
      <p:sp>
        <p:nvSpPr>
          <p:cNvPr id="412" name="Google Shape;412;p9"/>
          <p:cNvSpPr txBox="1">
            <a:spLocks noGrp="1"/>
          </p:cNvSpPr>
          <p:nvPr>
            <p:ph type="body" idx="2"/>
          </p:nvPr>
        </p:nvSpPr>
        <p:spPr>
          <a:xfrm>
            <a:off x="498348" y="1226875"/>
            <a:ext cx="9976104" cy="525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Font typeface="Trebuchet MS"/>
              <a:buNone/>
            </a:pPr>
            <a:r>
              <a:rPr lang="zh-CN" sz="2800">
                <a:latin typeface="Trebuchet MS" panose="020B0603020202020204" pitchFamily="34" charset="0"/>
                <a:ea typeface="黑体" panose="02010609060101010101" pitchFamily="49" charset="-122"/>
                <a:cs typeface="Trebuchet MS"/>
                <a:sym typeface="Trebuchet MS"/>
              </a:rPr>
              <a:t>自动狗门</a:t>
            </a:r>
            <a:endParaRPr>
              <a:latin typeface="Trebuchet MS" panose="020B0603020202020204" pitchFamily="34" charset="0"/>
              <a:ea typeface="黑体" panose="02010609060101010101" pitchFamily="49" charset="-122"/>
            </a:endParaRPr>
          </a:p>
        </p:txBody>
      </p:sp>
      <p:pic>
        <p:nvPicPr>
          <p:cNvPr id="413" name="Google Shape;413;p9" descr="Tiger on a rock"/>
          <p:cNvPicPr preferRelativeResize="0"/>
          <p:nvPr/>
        </p:nvPicPr>
        <p:blipFill rotWithShape="1">
          <a:blip r:embed="rId3">
            <a:alphaModFix/>
          </a:blip>
          <a:srcRect l="32667" t="22221" r="1323" b="10713"/>
          <a:stretch/>
        </p:blipFill>
        <p:spPr>
          <a:xfrm>
            <a:off x="6271594" y="2117035"/>
            <a:ext cx="3786532" cy="2479538"/>
          </a:xfrm>
          <a:prstGeom prst="rect">
            <a:avLst/>
          </a:prstGeom>
          <a:noFill/>
          <a:ln>
            <a:noFill/>
          </a:ln>
        </p:spPr>
      </p:pic>
      <p:pic>
        <p:nvPicPr>
          <p:cNvPr id="414" name="Google Shape;414;p9" descr="A dog lying on green grass  Description automatically generated"/>
          <p:cNvPicPr preferRelativeResize="0"/>
          <p:nvPr/>
        </p:nvPicPr>
        <p:blipFill rotWithShape="1">
          <a:blip r:embed="rId4">
            <a:alphaModFix/>
          </a:blip>
          <a:srcRect t="4806" b="4806"/>
          <a:stretch/>
        </p:blipFill>
        <p:spPr>
          <a:xfrm>
            <a:off x="1138858" y="2117034"/>
            <a:ext cx="3562350" cy="2479539"/>
          </a:xfrm>
          <a:prstGeom prst="rect">
            <a:avLst/>
          </a:prstGeom>
          <a:noFill/>
          <a:ln>
            <a:noFill/>
          </a:ln>
        </p:spPr>
      </p:pic>
      <p:pic>
        <p:nvPicPr>
          <p:cNvPr id="415" name="Google Shape;415;p9" descr="Checkmark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462833" y="4835386"/>
            <a:ext cx="914400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6" name="Google Shape;416;p9" descr="Close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707660" y="4835386"/>
            <a:ext cx="91440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F76696F-00D0-4512-B6DA-14F93FAF56F0}"/>
              </a:ext>
            </a:extLst>
          </p:cNvPr>
          <p:cNvSpPr txBox="1"/>
          <p:nvPr/>
        </p:nvSpPr>
        <p:spPr>
          <a:xfrm>
            <a:off x="1" y="5972145"/>
            <a:ext cx="4140200" cy="20005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</p:spPr>
        <p:txBody>
          <a:bodyPr wrap="square">
            <a:spAutoFit/>
          </a:bodyPr>
          <a:lstStyle/>
          <a:p>
            <a:pPr marL="0" marR="0" lvl="0" indent="0" algn="l" defTabSz="15237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7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anose="020B0604020202020204" pitchFamily="34" charset="0"/>
                <a:ea typeface="SimHei" panose="02010609060101010101" pitchFamily="49" charset="-122"/>
                <a:cs typeface="Arial" panose="020B0604020202020204" pitchFamily="34" charset="0"/>
                <a:sym typeface="Arial"/>
              </a:rPr>
              <a:t>Copyright © 2024 NVIDIA Corporation. </a:t>
            </a:r>
            <a:r>
              <a:rPr kumimoji="0" lang="zh-CN" altLang="en-US" sz="7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anose="020B0604020202020204" pitchFamily="34" charset="0"/>
                <a:ea typeface="SimHei" panose="02010609060101010101" pitchFamily="49" charset="-122"/>
                <a:cs typeface="Arial" panose="020B0604020202020204" pitchFamily="34" charset="0"/>
                <a:sym typeface="Arial"/>
              </a:rPr>
              <a:t>本材料是 </a:t>
            </a:r>
            <a:r>
              <a:rPr kumimoji="0" lang="en-US" altLang="zh-CN" sz="7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anose="020B0604020202020204" pitchFamily="34" charset="0"/>
                <a:ea typeface="SimHei" panose="02010609060101010101" pitchFamily="49" charset="-122"/>
                <a:cs typeface="Arial" panose="020B0604020202020204" pitchFamily="34" charset="0"/>
                <a:sym typeface="Arial"/>
              </a:rPr>
              <a:t>NVIDIA </a:t>
            </a:r>
            <a:r>
              <a:rPr kumimoji="0" lang="zh-CN" altLang="en-US" sz="7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anose="020B0604020202020204" pitchFamily="34" charset="0"/>
                <a:ea typeface="SimHei" panose="02010609060101010101" pitchFamily="49" charset="-122"/>
                <a:cs typeface="Arial" panose="020B0604020202020204" pitchFamily="34" charset="0"/>
                <a:sym typeface="Arial"/>
              </a:rPr>
              <a:t>的专有信息，未经 </a:t>
            </a:r>
            <a:r>
              <a:rPr kumimoji="0" lang="en-US" altLang="zh-CN" sz="7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anose="020B0604020202020204" pitchFamily="34" charset="0"/>
                <a:ea typeface="SimHei" panose="02010609060101010101" pitchFamily="49" charset="-122"/>
                <a:cs typeface="Arial" panose="020B0604020202020204" pitchFamily="34" charset="0"/>
                <a:sym typeface="Arial"/>
              </a:rPr>
              <a:t>NVIDIA </a:t>
            </a:r>
            <a:r>
              <a:rPr kumimoji="0" lang="zh-CN" altLang="en-US" sz="7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anose="020B0604020202020204" pitchFamily="34" charset="0"/>
                <a:ea typeface="SimHei" panose="02010609060101010101" pitchFamily="49" charset="-122"/>
                <a:cs typeface="Arial" panose="020B0604020202020204" pitchFamily="34" charset="0"/>
                <a:sym typeface="Arial"/>
              </a:rPr>
              <a:t>授权不得分发。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itle &amp; Bullet">
  <a:themeElements>
    <a:clrScheme name="2015 WHITE Template">
      <a:dk1>
        <a:srgbClr val="B3B3B3"/>
      </a:dk1>
      <a:lt1>
        <a:srgbClr val="FFFFFF"/>
      </a:lt1>
      <a:dk2>
        <a:srgbClr val="000000"/>
      </a:dk2>
      <a:lt2>
        <a:srgbClr val="76B900"/>
      </a:lt2>
      <a:accent1>
        <a:srgbClr val="0071C5"/>
      </a:accent1>
      <a:accent2>
        <a:srgbClr val="007450"/>
      </a:accent2>
      <a:accent3>
        <a:srgbClr val="9A4216"/>
      </a:accent3>
      <a:accent4>
        <a:srgbClr val="505050"/>
      </a:accent4>
      <a:accent5>
        <a:srgbClr val="9E1212"/>
      </a:accent5>
      <a:accent6>
        <a:srgbClr val="0D3481"/>
      </a:accent6>
      <a:hlink>
        <a:srgbClr val="76B900"/>
      </a:hlink>
      <a:folHlink>
        <a:srgbClr val="0048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Gallery">
  <a:themeElements>
    <a:clrScheme name="Gallery">
      <a:dk1>
        <a:srgbClr val="000000"/>
      </a:dk1>
      <a:lt1>
        <a:srgbClr val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Title &amp; Bullet">
  <a:themeElements>
    <a:clrScheme name="2015 WHITE Template">
      <a:dk1>
        <a:srgbClr val="B3B3B3"/>
      </a:dk1>
      <a:lt1>
        <a:srgbClr val="FFFFFF"/>
      </a:lt1>
      <a:dk2>
        <a:srgbClr val="000000"/>
      </a:dk2>
      <a:lt2>
        <a:srgbClr val="76B900"/>
      </a:lt2>
      <a:accent1>
        <a:srgbClr val="0071C5"/>
      </a:accent1>
      <a:accent2>
        <a:srgbClr val="007450"/>
      </a:accent2>
      <a:accent3>
        <a:srgbClr val="9A4216"/>
      </a:accent3>
      <a:accent4>
        <a:srgbClr val="505050"/>
      </a:accent4>
      <a:accent5>
        <a:srgbClr val="9E1212"/>
      </a:accent5>
      <a:accent6>
        <a:srgbClr val="0D3481"/>
      </a:accent6>
      <a:hlink>
        <a:srgbClr val="76B900"/>
      </a:hlink>
      <a:folHlink>
        <a:srgbClr val="0048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12_Title &amp; Bullet">
  <a:themeElements>
    <a:clrScheme name="Custom 4">
      <a:dk1>
        <a:srgbClr val="B3B3B3"/>
      </a:dk1>
      <a:lt1>
        <a:srgbClr val="FFFFFF"/>
      </a:lt1>
      <a:dk2>
        <a:srgbClr val="000000"/>
      </a:dk2>
      <a:lt2>
        <a:srgbClr val="76B900"/>
      </a:lt2>
      <a:accent1>
        <a:srgbClr val="008564"/>
      </a:accent1>
      <a:accent2>
        <a:srgbClr val="5D1682"/>
      </a:accent2>
      <a:accent3>
        <a:srgbClr val="0C34BD"/>
      </a:accent3>
      <a:accent4>
        <a:srgbClr val="4A4A4A"/>
      </a:accent4>
      <a:accent5>
        <a:srgbClr val="6E6E6E"/>
      </a:accent5>
      <a:accent6>
        <a:srgbClr val="0071C5"/>
      </a:accent6>
      <a:hlink>
        <a:srgbClr val="76B900"/>
      </a:hlink>
      <a:folHlink>
        <a:srgbClr val="0048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2_Title &amp; Bullet">
  <a:themeElements>
    <a:clrScheme name="2015 WHITE Template">
      <a:dk1>
        <a:srgbClr val="B3B3B3"/>
      </a:dk1>
      <a:lt1>
        <a:srgbClr val="FFFFFF"/>
      </a:lt1>
      <a:dk2>
        <a:srgbClr val="000000"/>
      </a:dk2>
      <a:lt2>
        <a:srgbClr val="76B900"/>
      </a:lt2>
      <a:accent1>
        <a:srgbClr val="0071C5"/>
      </a:accent1>
      <a:accent2>
        <a:srgbClr val="007450"/>
      </a:accent2>
      <a:accent3>
        <a:srgbClr val="9A4216"/>
      </a:accent3>
      <a:accent4>
        <a:srgbClr val="505050"/>
      </a:accent4>
      <a:accent5>
        <a:srgbClr val="9E1212"/>
      </a:accent5>
      <a:accent6>
        <a:srgbClr val="0D3481"/>
      </a:accent6>
      <a:hlink>
        <a:srgbClr val="76B900"/>
      </a:hlink>
      <a:folHlink>
        <a:srgbClr val="004827"/>
      </a:folHlink>
    </a:clrScheme>
    <a:fontScheme name="Opulent">
      <a:majorFont>
        <a:latin typeface="Trebuchet MS"/>
        <a:ea typeface=""/>
        <a:cs typeface=""/>
        <a:font script="Jpan" typeface="HG丸ｺﾞｼｯｸM-PRO"/>
        <a:font script="Hang" typeface="HY그래픽M"/>
        <a:font script="Hans" typeface="黑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 w="6350">
          <a:noFill/>
        </a:ln>
      </a:spPr>
      <a:bodyPr wrap="none" rtlCol="0" anchor="ctr">
        <a:spAutoFit/>
      </a:bodyPr>
      <a:lstStyle>
        <a:defPPr algn="ctr">
          <a:lnSpc>
            <a:spcPct val="90000"/>
          </a:lnSpc>
          <a:defRPr dirty="0" smtClean="0"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txDef>
  </a:objectDefaults>
  <a:extraClrSchemeLst>
    <a:extraClrScheme>
      <a:clrScheme name="PPT_Template_Corp_16x9_rev2 1">
        <a:dk1>
          <a:srgbClr val="808080"/>
        </a:dk1>
        <a:lt1>
          <a:srgbClr val="FFFFFF"/>
        </a:lt1>
        <a:dk2>
          <a:srgbClr val="000000"/>
        </a:dk2>
        <a:lt2>
          <a:srgbClr val="B9E700"/>
        </a:lt2>
        <a:accent1>
          <a:srgbClr val="33CCCC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ADE2E2"/>
        </a:accent5>
        <a:accent6>
          <a:srgbClr val="E78A2D"/>
        </a:accent6>
        <a:hlink>
          <a:srgbClr val="99CCFF"/>
        </a:hlink>
        <a:folHlink>
          <a:srgbClr val="0000FF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1727</Words>
  <Application>Microsoft Office PowerPoint</Application>
  <PresentationFormat>Custom</PresentationFormat>
  <Paragraphs>153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18</vt:i4>
      </vt:variant>
    </vt:vector>
  </HeadingPairs>
  <TitlesOfParts>
    <vt:vector size="29" baseType="lpstr">
      <vt:lpstr>Gill Sans</vt:lpstr>
      <vt:lpstr>Noto Sans Symbols</vt:lpstr>
      <vt:lpstr>Microsoft YaHei</vt:lpstr>
      <vt:lpstr>Arial</vt:lpstr>
      <vt:lpstr>Trebuchet MS</vt:lpstr>
      <vt:lpstr>Wingdings</vt:lpstr>
      <vt:lpstr>Title &amp; Bullet</vt:lpstr>
      <vt:lpstr>1_Gallery</vt:lpstr>
      <vt:lpstr>1_Title &amp; Bullet</vt:lpstr>
      <vt:lpstr>12_Title &amp; Bullet</vt:lpstr>
      <vt:lpstr>2_Title &amp; Bullet</vt:lpstr>
      <vt:lpstr>深度学习基础知识</vt:lpstr>
      <vt:lpstr>课程议题</vt:lpstr>
      <vt:lpstr>课程议题 – 第 5 部分</vt:lpstr>
      <vt:lpstr>复习迄今所学的概念</vt:lpstr>
      <vt:lpstr>复习迄今所学的概念</vt:lpstr>
      <vt:lpstr>预训练模型</vt:lpstr>
      <vt:lpstr>预训练模型</vt:lpstr>
      <vt:lpstr>预训练模型</vt:lpstr>
      <vt:lpstr>下一个挑战</vt:lpstr>
      <vt:lpstr>迁移学习</vt:lpstr>
      <vt:lpstr>后续挑战</vt:lpstr>
      <vt:lpstr>迁移学习</vt:lpstr>
      <vt:lpstr>迁移学习</vt:lpstr>
      <vt:lpstr>迁移学习</vt:lpstr>
      <vt:lpstr>迁移学习</vt:lpstr>
      <vt:lpstr>迁移学习</vt:lpstr>
      <vt:lpstr>我们开始吧！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深度学习基础知识</dc:title>
  <dc:creator>Danielle Detering</dc:creator>
  <cp:lastModifiedBy>Leo Huang (DLI)</cp:lastModifiedBy>
  <cp:revision>4</cp:revision>
  <dcterms:created xsi:type="dcterms:W3CDTF">2020-08-31T09:07:08Z</dcterms:created>
  <dcterms:modified xsi:type="dcterms:W3CDTF">2024-07-11T05:00:45Z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6b558183-044c-4105-8d9c-cea02a2a3d86_Enabled">
    <vt:lpwstr>True</vt:lpwstr>
  </property>
  <property fmtid="{D5CDD505-2E9C-101B-9397-08002B2CF9AE}" pid="3" name="MSIP_Label_6b558183-044c-4105-8d9c-cea02a2a3d86_SiteId">
    <vt:lpwstr>43083d15-7273-40c1-b7db-39efd9ccc17a</vt:lpwstr>
  </property>
  <property fmtid="{D5CDD505-2E9C-101B-9397-08002B2CF9AE}" pid="4" name="MSIP_Label_6b558183-044c-4105-8d9c-cea02a2a3d86_Owner">
    <vt:lpwstr>ddetering@nvidia.com</vt:lpwstr>
  </property>
  <property fmtid="{D5CDD505-2E9C-101B-9397-08002B2CF9AE}" pid="5" name="MSIP_Label_6b558183-044c-4105-8d9c-cea02a2a3d86_SetDate">
    <vt:lpwstr>2020-08-31T09:33:22.0153626Z</vt:lpwstr>
  </property>
  <property fmtid="{D5CDD505-2E9C-101B-9397-08002B2CF9AE}" pid="6" name="MSIP_Label_6b558183-044c-4105-8d9c-cea02a2a3d86_Name">
    <vt:lpwstr>Unrestricted</vt:lpwstr>
  </property>
  <property fmtid="{D5CDD505-2E9C-101B-9397-08002B2CF9AE}" pid="7" name="MSIP_Label_6b558183-044c-4105-8d9c-cea02a2a3d86_Application">
    <vt:lpwstr>Microsoft Azure Information Protection</vt:lpwstr>
  </property>
  <property fmtid="{D5CDD505-2E9C-101B-9397-08002B2CF9AE}" pid="8" name="MSIP_Label_6b558183-044c-4105-8d9c-cea02a2a3d86_Extended_MSFT_Method">
    <vt:lpwstr>Automatic</vt:lpwstr>
  </property>
  <property fmtid="{D5CDD505-2E9C-101B-9397-08002B2CF9AE}" pid="9" name="Sensitivity">
    <vt:lpwstr>Unrestricted</vt:lpwstr>
  </property>
  <property fmtid="{D5CDD505-2E9C-101B-9397-08002B2CF9AE}" pid="10" name="ContentTypeId">
    <vt:lpwstr>0x01010004CF33B71089DC448F3A861CCE49DD4C</vt:lpwstr>
  </property>
</Properties>
</file>